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20"/>
  </p:notesMasterIdLst>
  <p:sldIdLst>
    <p:sldId id="256" r:id="rId2"/>
    <p:sldId id="339" r:id="rId3"/>
    <p:sldId id="314" r:id="rId4"/>
    <p:sldId id="316" r:id="rId5"/>
    <p:sldId id="348" r:id="rId6"/>
    <p:sldId id="349" r:id="rId7"/>
    <p:sldId id="350" r:id="rId8"/>
    <p:sldId id="307" r:id="rId9"/>
    <p:sldId id="340" r:id="rId10"/>
    <p:sldId id="341" r:id="rId11"/>
    <p:sldId id="343" r:id="rId12"/>
    <p:sldId id="342" r:id="rId13"/>
    <p:sldId id="344" r:id="rId14"/>
    <p:sldId id="346" r:id="rId15"/>
    <p:sldId id="345" r:id="rId16"/>
    <p:sldId id="347" r:id="rId17"/>
    <p:sldId id="351" r:id="rId18"/>
    <p:sldId id="301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A159AA9-BCFD-4EAC-8EC5-981F92C03A4E}">
  <a:tblStyle styleId="{DA159AA9-BCFD-4EAC-8EC5-981F92C03A4E}" styleName="Table_0">
    <a:wholeTbl>
      <a:tcTxStyle b="off" i="off">
        <a:font>
          <a:latin typeface="Gill Sans MT"/>
          <a:ea typeface="Gill Sans MT"/>
          <a:cs typeface="Gill Sans MT"/>
        </a:font>
        <a:srgbClr val="000000"/>
      </a:tcTxStyle>
      <a:tcStyle>
        <a:tcBdr>
          <a:lef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DF0E7"/>
          </a:solidFill>
        </a:fill>
      </a:tcStyle>
    </a:wholeTbl>
    <a:band1H>
      <a:tcTxStyle/>
      <a:tcStyle>
        <a:tcBdr/>
        <a:fill>
          <a:solidFill>
            <a:srgbClr val="FBDFCB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FBDFCB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/>
        <a:fill>
          <a:solidFill>
            <a:srgbClr val="F6A21D"/>
          </a:solidFill>
        </a:fill>
      </a:tcStyle>
    </a:lastCol>
    <a:firstCol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/>
        <a:fill>
          <a:solidFill>
            <a:srgbClr val="F6A21D"/>
          </a:solidFill>
        </a:fill>
      </a:tcStyle>
    </a:firstCol>
    <a:la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top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rgbClr val="F6A21D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Gill Sans MT"/>
          <a:ea typeface="Gill Sans MT"/>
          <a:cs typeface="Gill Sans MT"/>
        </a:font>
        <a:srgbClr val="FFFFFF"/>
      </a:tcTxStyle>
      <a:tcStyle>
        <a:tcBdr>
          <a:bottom>
            <a:ln w="38100" cap="flat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rgbClr val="F6A21D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50" autoAdjust="0"/>
    <p:restoredTop sz="94660"/>
  </p:normalViewPr>
  <p:slideViewPr>
    <p:cSldViewPr snapToGrid="0">
      <p:cViewPr varScale="1">
        <p:scale>
          <a:sx n="92" d="100"/>
          <a:sy n="92" d="100"/>
        </p:scale>
        <p:origin x="174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47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itor Cunha" userId="4ea03e97-ddd4-4f08-82e8-63bb1980ebfc" providerId="ADAL" clId="{188F9435-57E1-4B06-9998-C7E2EF567E36}"/>
    <pc:docChg chg="custSel addSld delSld modSld">
      <pc:chgData name="Vitor Cunha" userId="4ea03e97-ddd4-4f08-82e8-63bb1980ebfc" providerId="ADAL" clId="{188F9435-57E1-4B06-9998-C7E2EF567E36}" dt="2020-08-29T04:21:27.158" v="848" actId="1076"/>
      <pc:docMkLst>
        <pc:docMk/>
      </pc:docMkLst>
      <pc:sldChg chg="addSp modSp">
        <pc:chgData name="Vitor Cunha" userId="4ea03e97-ddd4-4f08-82e8-63bb1980ebfc" providerId="ADAL" clId="{188F9435-57E1-4B06-9998-C7E2EF567E36}" dt="2020-08-29T03:27:55.397" v="249" actId="14100"/>
        <pc:sldMkLst>
          <pc:docMk/>
          <pc:sldMk cId="1937931242" sldId="304"/>
        </pc:sldMkLst>
        <pc:spChg chg="mod">
          <ac:chgData name="Vitor Cunha" userId="4ea03e97-ddd4-4f08-82e8-63bb1980ebfc" providerId="ADAL" clId="{188F9435-57E1-4B06-9998-C7E2EF567E36}" dt="2020-08-29T03:27:55.397" v="249" actId="14100"/>
          <ac:spMkLst>
            <pc:docMk/>
            <pc:sldMk cId="1937931242" sldId="304"/>
            <ac:spMk id="3" creationId="{5BAEEC80-C8F1-45B0-A9D8-BB86F5E37D8A}"/>
          </ac:spMkLst>
        </pc:spChg>
        <pc:spChg chg="add mod">
          <ac:chgData name="Vitor Cunha" userId="4ea03e97-ddd4-4f08-82e8-63bb1980ebfc" providerId="ADAL" clId="{188F9435-57E1-4B06-9998-C7E2EF567E36}" dt="2020-08-29T02:58:24.150" v="109" actId="1076"/>
          <ac:spMkLst>
            <pc:docMk/>
            <pc:sldMk cId="1937931242" sldId="304"/>
            <ac:spMk id="7" creationId="{D6951DC1-424D-46D8-9C33-7F8E81E21CF3}"/>
          </ac:spMkLst>
        </pc:spChg>
        <pc:spChg chg="add mod">
          <ac:chgData name="Vitor Cunha" userId="4ea03e97-ddd4-4f08-82e8-63bb1980ebfc" providerId="ADAL" clId="{188F9435-57E1-4B06-9998-C7E2EF567E36}" dt="2020-08-29T02:58:28.365" v="110" actId="1076"/>
          <ac:spMkLst>
            <pc:docMk/>
            <pc:sldMk cId="1937931242" sldId="304"/>
            <ac:spMk id="10" creationId="{788B2856-7AA0-4854-80FF-09AD2E7E4325}"/>
          </ac:spMkLst>
        </pc:spChg>
        <pc:spChg chg="add mod">
          <ac:chgData name="Vitor Cunha" userId="4ea03e97-ddd4-4f08-82e8-63bb1980ebfc" providerId="ADAL" clId="{188F9435-57E1-4B06-9998-C7E2EF567E36}" dt="2020-08-29T02:56:36.270" v="106" actId="1076"/>
          <ac:spMkLst>
            <pc:docMk/>
            <pc:sldMk cId="1937931242" sldId="304"/>
            <ac:spMk id="11" creationId="{6DF9CEF1-4881-4D13-9147-1F6B9101D4FF}"/>
          </ac:spMkLst>
        </pc:spChg>
        <pc:spChg chg="add mod">
          <ac:chgData name="Vitor Cunha" userId="4ea03e97-ddd4-4f08-82e8-63bb1980ebfc" providerId="ADAL" clId="{188F9435-57E1-4B06-9998-C7E2EF567E36}" dt="2020-08-29T03:25:52.862" v="245" actId="1076"/>
          <ac:spMkLst>
            <pc:docMk/>
            <pc:sldMk cId="1937931242" sldId="304"/>
            <ac:spMk id="12" creationId="{F95CBC0C-A130-4BB6-9D74-3072C5F5FDB1}"/>
          </ac:spMkLst>
        </pc:spChg>
        <pc:picChg chg="add mod">
          <ac:chgData name="Vitor Cunha" userId="4ea03e97-ddd4-4f08-82e8-63bb1980ebfc" providerId="ADAL" clId="{188F9435-57E1-4B06-9998-C7E2EF567E36}" dt="2020-08-29T02:49:02.255" v="18" actId="1076"/>
          <ac:picMkLst>
            <pc:docMk/>
            <pc:sldMk cId="1937931242" sldId="304"/>
            <ac:picMk id="6" creationId="{3F5FF38D-ECC1-4A7C-8BC7-9AED6741E923}"/>
          </ac:picMkLst>
        </pc:picChg>
        <pc:picChg chg="add mod">
          <ac:chgData name="Vitor Cunha" userId="4ea03e97-ddd4-4f08-82e8-63bb1980ebfc" providerId="ADAL" clId="{188F9435-57E1-4B06-9998-C7E2EF567E36}" dt="2020-08-29T02:54:50.694" v="65" actId="1076"/>
          <ac:picMkLst>
            <pc:docMk/>
            <pc:sldMk cId="1937931242" sldId="304"/>
            <ac:picMk id="9" creationId="{593B67E0-428C-4842-8D5B-4CAB72C20047}"/>
          </ac:picMkLst>
        </pc:picChg>
      </pc:sldChg>
      <pc:sldChg chg="addSp delSp modSp">
        <pc:chgData name="Vitor Cunha" userId="4ea03e97-ddd4-4f08-82e8-63bb1980ebfc" providerId="ADAL" clId="{188F9435-57E1-4B06-9998-C7E2EF567E36}" dt="2020-08-29T04:21:27.158" v="848" actId="1076"/>
        <pc:sldMkLst>
          <pc:docMk/>
          <pc:sldMk cId="2081185965" sldId="310"/>
        </pc:sldMkLst>
        <pc:spChg chg="add mod">
          <ac:chgData name="Vitor Cunha" userId="4ea03e97-ddd4-4f08-82e8-63bb1980ebfc" providerId="ADAL" clId="{188F9435-57E1-4B06-9998-C7E2EF567E36}" dt="2020-08-29T04:21:05.362" v="841" actId="208"/>
          <ac:spMkLst>
            <pc:docMk/>
            <pc:sldMk cId="2081185965" sldId="310"/>
            <ac:spMk id="7" creationId="{8ED818CD-08A6-45A6-B73B-250DC647F905}"/>
          </ac:spMkLst>
        </pc:spChg>
        <pc:picChg chg="add mod">
          <ac:chgData name="Vitor Cunha" userId="4ea03e97-ddd4-4f08-82e8-63bb1980ebfc" providerId="ADAL" clId="{188F9435-57E1-4B06-9998-C7E2EF567E36}" dt="2020-08-29T04:20:38.430" v="816" actId="1076"/>
          <ac:picMkLst>
            <pc:docMk/>
            <pc:sldMk cId="2081185965" sldId="310"/>
            <ac:picMk id="5" creationId="{BC73FB7C-79F9-49EF-B027-F2D7167CFDE9}"/>
          </ac:picMkLst>
        </pc:picChg>
        <pc:picChg chg="mod">
          <ac:chgData name="Vitor Cunha" userId="4ea03e97-ddd4-4f08-82e8-63bb1980ebfc" providerId="ADAL" clId="{188F9435-57E1-4B06-9998-C7E2EF567E36}" dt="2020-08-29T04:20:14.430" v="810" actId="1076"/>
          <ac:picMkLst>
            <pc:docMk/>
            <pc:sldMk cId="2081185965" sldId="310"/>
            <ac:picMk id="6" creationId="{3945078D-35E1-42B7-BC1A-F2A076FB01EF}"/>
          </ac:picMkLst>
        </pc:picChg>
        <pc:picChg chg="del">
          <ac:chgData name="Vitor Cunha" userId="4ea03e97-ddd4-4f08-82e8-63bb1980ebfc" providerId="ADAL" clId="{188F9435-57E1-4B06-9998-C7E2EF567E36}" dt="2020-08-29T04:19:52.077" v="807" actId="478"/>
          <ac:picMkLst>
            <pc:docMk/>
            <pc:sldMk cId="2081185965" sldId="310"/>
            <ac:picMk id="8" creationId="{CE51B294-BCE3-46E8-AA58-28133EB79225}"/>
          </ac:picMkLst>
        </pc:picChg>
        <pc:picChg chg="mod">
          <ac:chgData name="Vitor Cunha" userId="4ea03e97-ddd4-4f08-82e8-63bb1980ebfc" providerId="ADAL" clId="{188F9435-57E1-4B06-9998-C7E2EF567E36}" dt="2020-08-29T04:20:17.294" v="811" actId="1076"/>
          <ac:picMkLst>
            <pc:docMk/>
            <pc:sldMk cId="2081185965" sldId="310"/>
            <ac:picMk id="10" creationId="{F319A4F1-32AD-43E9-85EF-97CD14E6159A}"/>
          </ac:picMkLst>
        </pc:picChg>
        <pc:picChg chg="del">
          <ac:chgData name="Vitor Cunha" userId="4ea03e97-ddd4-4f08-82e8-63bb1980ebfc" providerId="ADAL" clId="{188F9435-57E1-4B06-9998-C7E2EF567E36}" dt="2020-08-29T04:19:49.175" v="806" actId="478"/>
          <ac:picMkLst>
            <pc:docMk/>
            <pc:sldMk cId="2081185965" sldId="310"/>
            <ac:picMk id="12" creationId="{9B8CA442-2CDA-4811-9264-51C985222EAE}"/>
          </ac:picMkLst>
        </pc:picChg>
        <pc:picChg chg="mod ord">
          <ac:chgData name="Vitor Cunha" userId="4ea03e97-ddd4-4f08-82e8-63bb1980ebfc" providerId="ADAL" clId="{188F9435-57E1-4B06-9998-C7E2EF567E36}" dt="2020-08-29T04:21:15.841" v="844" actId="166"/>
          <ac:picMkLst>
            <pc:docMk/>
            <pc:sldMk cId="2081185965" sldId="310"/>
            <ac:picMk id="14" creationId="{6C11E1A4-181C-4F0D-8F4B-C5BDA5A59F94}"/>
          </ac:picMkLst>
        </pc:picChg>
        <pc:picChg chg="mod ord">
          <ac:chgData name="Vitor Cunha" userId="4ea03e97-ddd4-4f08-82e8-63bb1980ebfc" providerId="ADAL" clId="{188F9435-57E1-4B06-9998-C7E2EF567E36}" dt="2020-08-29T04:21:27.158" v="848" actId="1076"/>
          <ac:picMkLst>
            <pc:docMk/>
            <pc:sldMk cId="2081185965" sldId="310"/>
            <ac:picMk id="18" creationId="{12CAE3F6-13D2-47AD-B961-4607F4E967EB}"/>
          </ac:picMkLst>
        </pc:picChg>
      </pc:sldChg>
      <pc:sldChg chg="addSp delSp modSp">
        <pc:chgData name="Vitor Cunha" userId="4ea03e97-ddd4-4f08-82e8-63bb1980ebfc" providerId="ADAL" clId="{188F9435-57E1-4B06-9998-C7E2EF567E36}" dt="2020-08-29T03:49:28.149" v="428" actId="20577"/>
        <pc:sldMkLst>
          <pc:docMk/>
          <pc:sldMk cId="3441135146" sldId="311"/>
        </pc:sldMkLst>
        <pc:spChg chg="mod">
          <ac:chgData name="Vitor Cunha" userId="4ea03e97-ddd4-4f08-82e8-63bb1980ebfc" providerId="ADAL" clId="{188F9435-57E1-4B06-9998-C7E2EF567E36}" dt="2020-08-29T03:49:28.149" v="428" actId="20577"/>
          <ac:spMkLst>
            <pc:docMk/>
            <pc:sldMk cId="3441135146" sldId="311"/>
            <ac:spMk id="3" creationId="{E5593005-0276-4FF5-BB4B-A2DC0830D6CB}"/>
          </ac:spMkLst>
        </pc:spChg>
        <pc:spChg chg="add mod">
          <ac:chgData name="Vitor Cunha" userId="4ea03e97-ddd4-4f08-82e8-63bb1980ebfc" providerId="ADAL" clId="{188F9435-57E1-4B06-9998-C7E2EF567E36}" dt="2020-08-29T03:49:00.303" v="409" actId="1076"/>
          <ac:spMkLst>
            <pc:docMk/>
            <pc:sldMk cId="3441135146" sldId="311"/>
            <ac:spMk id="8" creationId="{BC5E8ED9-1402-4463-B1E8-3A0CD47A28F9}"/>
          </ac:spMkLst>
        </pc:spChg>
        <pc:spChg chg="add mod">
          <ac:chgData name="Vitor Cunha" userId="4ea03e97-ddd4-4f08-82e8-63bb1980ebfc" providerId="ADAL" clId="{188F9435-57E1-4B06-9998-C7E2EF567E36}" dt="2020-08-29T03:48:47.406" v="408" actId="1076"/>
          <ac:spMkLst>
            <pc:docMk/>
            <pc:sldMk cId="3441135146" sldId="311"/>
            <ac:spMk id="11" creationId="{F273CD55-6A08-47C2-9A40-7AE1BB2A9E9F}"/>
          </ac:spMkLst>
        </pc:spChg>
        <pc:spChg chg="add del mod">
          <ac:chgData name="Vitor Cunha" userId="4ea03e97-ddd4-4f08-82e8-63bb1980ebfc" providerId="ADAL" clId="{188F9435-57E1-4B06-9998-C7E2EF567E36}" dt="2020-08-29T03:43:53.506" v="324" actId="478"/>
          <ac:spMkLst>
            <pc:docMk/>
            <pc:sldMk cId="3441135146" sldId="311"/>
            <ac:spMk id="12" creationId="{FC7032F9-EFE6-4951-83D4-CC010E5CF790}"/>
          </ac:spMkLst>
        </pc:spChg>
        <pc:spChg chg="add mod">
          <ac:chgData name="Vitor Cunha" userId="4ea03e97-ddd4-4f08-82e8-63bb1980ebfc" providerId="ADAL" clId="{188F9435-57E1-4B06-9998-C7E2EF567E36}" dt="2020-08-29T03:49:12.246" v="422" actId="1038"/>
          <ac:spMkLst>
            <pc:docMk/>
            <pc:sldMk cId="3441135146" sldId="311"/>
            <ac:spMk id="13" creationId="{31BEB6AB-F861-4F99-B3E4-BD2EA53E32A8}"/>
          </ac:spMkLst>
        </pc:spChg>
        <pc:spChg chg="add mod">
          <ac:chgData name="Vitor Cunha" userId="4ea03e97-ddd4-4f08-82e8-63bb1980ebfc" providerId="ADAL" clId="{188F9435-57E1-4B06-9998-C7E2EF567E36}" dt="2020-08-29T03:47:22.926" v="384" actId="1076"/>
          <ac:spMkLst>
            <pc:docMk/>
            <pc:sldMk cId="3441135146" sldId="311"/>
            <ac:spMk id="14" creationId="{7C43371F-3260-428C-99FD-606995DEAB0D}"/>
          </ac:spMkLst>
        </pc:spChg>
        <pc:picChg chg="add mod">
          <ac:chgData name="Vitor Cunha" userId="4ea03e97-ddd4-4f08-82e8-63bb1980ebfc" providerId="ADAL" clId="{188F9435-57E1-4B06-9998-C7E2EF567E36}" dt="2020-08-29T03:48:27.214" v="405" actId="1076"/>
          <ac:picMkLst>
            <pc:docMk/>
            <pc:sldMk cId="3441135146" sldId="311"/>
            <ac:picMk id="5" creationId="{85493059-9494-4D17-8E13-03ED7623EDAF}"/>
          </ac:picMkLst>
        </pc:picChg>
        <pc:picChg chg="add mod modCrop">
          <ac:chgData name="Vitor Cunha" userId="4ea03e97-ddd4-4f08-82e8-63bb1980ebfc" providerId="ADAL" clId="{188F9435-57E1-4B06-9998-C7E2EF567E36}" dt="2020-08-29T03:49:12.246" v="422" actId="1038"/>
          <ac:picMkLst>
            <pc:docMk/>
            <pc:sldMk cId="3441135146" sldId="311"/>
            <ac:picMk id="7" creationId="{BDAAE7B7-1564-462D-983B-FE3E42E6F741}"/>
          </ac:picMkLst>
        </pc:picChg>
        <pc:picChg chg="add mod">
          <ac:chgData name="Vitor Cunha" userId="4ea03e97-ddd4-4f08-82e8-63bb1980ebfc" providerId="ADAL" clId="{188F9435-57E1-4B06-9998-C7E2EF567E36}" dt="2020-08-29T03:48:44.590" v="407" actId="1076"/>
          <ac:picMkLst>
            <pc:docMk/>
            <pc:sldMk cId="3441135146" sldId="311"/>
            <ac:picMk id="10" creationId="{6ED27461-29ED-4A0F-BBFB-E9C442C0F676}"/>
          </ac:picMkLst>
        </pc:picChg>
      </pc:sldChg>
      <pc:sldChg chg="addSp delSp modSp">
        <pc:chgData name="Vitor Cunha" userId="4ea03e97-ddd4-4f08-82e8-63bb1980ebfc" providerId="ADAL" clId="{188F9435-57E1-4B06-9998-C7E2EF567E36}" dt="2020-08-29T04:16:57.916" v="725" actId="20577"/>
        <pc:sldMkLst>
          <pc:docMk/>
          <pc:sldMk cId="1504652470" sldId="312"/>
        </pc:sldMkLst>
        <pc:spChg chg="mod">
          <ac:chgData name="Vitor Cunha" userId="4ea03e97-ddd4-4f08-82e8-63bb1980ebfc" providerId="ADAL" clId="{188F9435-57E1-4B06-9998-C7E2EF567E36}" dt="2020-08-29T03:53:56.086" v="456" actId="20577"/>
          <ac:spMkLst>
            <pc:docMk/>
            <pc:sldMk cId="1504652470" sldId="312"/>
            <ac:spMk id="3" creationId="{E5593005-0276-4FF5-BB4B-A2DC0830D6CB}"/>
          </ac:spMkLst>
        </pc:spChg>
        <pc:spChg chg="add mod">
          <ac:chgData name="Vitor Cunha" userId="4ea03e97-ddd4-4f08-82e8-63bb1980ebfc" providerId="ADAL" clId="{188F9435-57E1-4B06-9998-C7E2EF567E36}" dt="2020-08-29T04:06:08.641" v="640" actId="1036"/>
          <ac:spMkLst>
            <pc:docMk/>
            <pc:sldMk cId="1504652470" sldId="312"/>
            <ac:spMk id="6" creationId="{CC31E0E3-3788-44BA-ACFE-AB6EE1611E92}"/>
          </ac:spMkLst>
        </pc:spChg>
        <pc:spChg chg="add del mod">
          <ac:chgData name="Vitor Cunha" userId="4ea03e97-ddd4-4f08-82e8-63bb1980ebfc" providerId="ADAL" clId="{188F9435-57E1-4B06-9998-C7E2EF567E36}" dt="2020-08-29T03:58:40.914" v="458" actId="478"/>
          <ac:spMkLst>
            <pc:docMk/>
            <pc:sldMk cId="1504652470" sldId="312"/>
            <ac:spMk id="7" creationId="{65C068A1-71DE-4FFA-8E85-879B5D53F029}"/>
          </ac:spMkLst>
        </pc:spChg>
        <pc:spChg chg="add mod">
          <ac:chgData name="Vitor Cunha" userId="4ea03e97-ddd4-4f08-82e8-63bb1980ebfc" providerId="ADAL" clId="{188F9435-57E1-4B06-9998-C7E2EF567E36}" dt="2020-08-29T04:05:43.198" v="636" actId="1038"/>
          <ac:spMkLst>
            <pc:docMk/>
            <pc:sldMk cId="1504652470" sldId="312"/>
            <ac:spMk id="8" creationId="{4CB31380-0265-4C12-A5A2-5B5B5512C5FA}"/>
          </ac:spMkLst>
        </pc:spChg>
        <pc:spChg chg="add mod">
          <ac:chgData name="Vitor Cunha" userId="4ea03e97-ddd4-4f08-82e8-63bb1980ebfc" providerId="ADAL" clId="{188F9435-57E1-4B06-9998-C7E2EF567E36}" dt="2020-08-29T04:05:43.198" v="636" actId="1038"/>
          <ac:spMkLst>
            <pc:docMk/>
            <pc:sldMk cId="1504652470" sldId="312"/>
            <ac:spMk id="9" creationId="{9FFF0210-414B-407B-BC14-DF6C3762BE7F}"/>
          </ac:spMkLst>
        </pc:spChg>
        <pc:spChg chg="add mod">
          <ac:chgData name="Vitor Cunha" userId="4ea03e97-ddd4-4f08-82e8-63bb1980ebfc" providerId="ADAL" clId="{188F9435-57E1-4B06-9998-C7E2EF567E36}" dt="2020-08-29T04:05:43.198" v="636" actId="1038"/>
          <ac:spMkLst>
            <pc:docMk/>
            <pc:sldMk cId="1504652470" sldId="312"/>
            <ac:spMk id="10" creationId="{FCB459AF-2E71-4A01-B9E3-8B553FEDF1F8}"/>
          </ac:spMkLst>
        </pc:spChg>
        <pc:spChg chg="add del mod">
          <ac:chgData name="Vitor Cunha" userId="4ea03e97-ddd4-4f08-82e8-63bb1980ebfc" providerId="ADAL" clId="{188F9435-57E1-4B06-9998-C7E2EF567E36}" dt="2020-08-29T04:00:09.465" v="502" actId="478"/>
          <ac:spMkLst>
            <pc:docMk/>
            <pc:sldMk cId="1504652470" sldId="312"/>
            <ac:spMk id="11" creationId="{6DD3989A-5918-426D-AD45-6DAA00DF02FE}"/>
          </ac:spMkLst>
        </pc:spChg>
        <pc:spChg chg="add mod">
          <ac:chgData name="Vitor Cunha" userId="4ea03e97-ddd4-4f08-82e8-63bb1980ebfc" providerId="ADAL" clId="{188F9435-57E1-4B06-9998-C7E2EF567E36}" dt="2020-08-29T04:05:15.526" v="627" actId="14100"/>
          <ac:spMkLst>
            <pc:docMk/>
            <pc:sldMk cId="1504652470" sldId="312"/>
            <ac:spMk id="14" creationId="{1195C5B1-5459-4F53-9784-430DB0DB5766}"/>
          </ac:spMkLst>
        </pc:spChg>
        <pc:spChg chg="add mod">
          <ac:chgData name="Vitor Cunha" userId="4ea03e97-ddd4-4f08-82e8-63bb1980ebfc" providerId="ADAL" clId="{188F9435-57E1-4B06-9998-C7E2EF567E36}" dt="2020-08-29T04:16:57.916" v="725" actId="20577"/>
          <ac:spMkLst>
            <pc:docMk/>
            <pc:sldMk cId="1504652470" sldId="312"/>
            <ac:spMk id="15" creationId="{BA3FEB50-4CF9-49B6-A3BA-94ACD332FB2C}"/>
          </ac:spMkLst>
        </pc:spChg>
        <pc:picChg chg="add mod modCrop">
          <ac:chgData name="Vitor Cunha" userId="4ea03e97-ddd4-4f08-82e8-63bb1980ebfc" providerId="ADAL" clId="{188F9435-57E1-4B06-9998-C7E2EF567E36}" dt="2020-08-29T04:02:17.428" v="531" actId="1036"/>
          <ac:picMkLst>
            <pc:docMk/>
            <pc:sldMk cId="1504652470" sldId="312"/>
            <ac:picMk id="2" creationId="{B066CAB6-E091-4E8A-9A22-3D0DB474A09B}"/>
          </ac:picMkLst>
        </pc:picChg>
        <pc:picChg chg="add mod modCrop">
          <ac:chgData name="Vitor Cunha" userId="4ea03e97-ddd4-4f08-82e8-63bb1980ebfc" providerId="ADAL" clId="{188F9435-57E1-4B06-9998-C7E2EF567E36}" dt="2020-08-29T04:02:17.428" v="531" actId="1036"/>
          <ac:picMkLst>
            <pc:docMk/>
            <pc:sldMk cId="1504652470" sldId="312"/>
            <ac:picMk id="5" creationId="{34308B0A-5D8A-430B-AA35-81E84E4F394F}"/>
          </ac:picMkLst>
        </pc:picChg>
        <pc:cxnChg chg="add del mod">
          <ac:chgData name="Vitor Cunha" userId="4ea03e97-ddd4-4f08-82e8-63bb1980ebfc" providerId="ADAL" clId="{188F9435-57E1-4B06-9998-C7E2EF567E36}" dt="2020-08-29T04:00:47.696" v="513" actId="478"/>
          <ac:cxnSpMkLst>
            <pc:docMk/>
            <pc:sldMk cId="1504652470" sldId="312"/>
            <ac:cxnSpMk id="13" creationId="{EC599760-9936-442A-B291-2AE02A25051F}"/>
          </ac:cxnSpMkLst>
        </pc:cxnChg>
      </pc:sldChg>
      <pc:sldChg chg="addSp delSp modSp delAnim modAnim">
        <pc:chgData name="Vitor Cunha" userId="4ea03e97-ddd4-4f08-82e8-63bb1980ebfc" providerId="ADAL" clId="{188F9435-57E1-4B06-9998-C7E2EF567E36}" dt="2020-08-29T04:14:24.337" v="694" actId="207"/>
        <pc:sldMkLst>
          <pc:docMk/>
          <pc:sldMk cId="2723322192" sldId="313"/>
        </pc:sldMkLst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6" creationId="{8D0BBF9D-EA37-43AF-9A0F-9C95EB19D598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7" creationId="{1BF6A21B-D029-457C-ABA2-6FBE4570359C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8" creationId="{5568A415-5F91-488E-8E54-3B1242A8F0BB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9" creationId="{D06F6656-E08C-4090-8AA3-3F0FF1C37D11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10" creationId="{7F142AD9-F000-4471-992F-06B83A37B26F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11" creationId="{3226F5FA-B430-4B82-B1CD-6F0521F25FC1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12" creationId="{E82E0234-52BA-4E42-995B-08E03978C8A0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13" creationId="{2384F52B-510C-45E6-B62A-531AC2AD1D34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15" creationId="{9454661A-A090-4E70-8259-2A676A7FDAC0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16" creationId="{564504A2-9A9E-412F-8B44-EF6E490AAB29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17" creationId="{DDD60D21-4834-497E-AC70-5BEE73A1812D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18" creationId="{6F71EFA8-2F88-4366-A8C1-413475336333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19" creationId="{46190BA0-A939-4F42-BCE3-8A816A08F259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20" creationId="{569862D3-5E0B-4AA5-BA0F-D5819A923EC3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21" creationId="{DA666873-F7AA-4347-B086-EDD4E00DF0C3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23" creationId="{A986478C-B8A5-49F8-862E-997EBBE997CF}"/>
          </ac:spMkLst>
        </pc:spChg>
        <pc:spChg chg="add del">
          <ac:chgData name="Vitor Cunha" userId="4ea03e97-ddd4-4f08-82e8-63bb1980ebfc" providerId="ADAL" clId="{188F9435-57E1-4B06-9998-C7E2EF567E36}" dt="2020-08-29T04:09:33.902" v="642" actId="478"/>
          <ac:spMkLst>
            <pc:docMk/>
            <pc:sldMk cId="2723322192" sldId="313"/>
            <ac:spMk id="24" creationId="{888ACC5E-23D2-48A5-973B-004AC4575C00}"/>
          </ac:spMkLst>
        </pc:spChg>
        <pc:spChg chg="add mod">
          <ac:chgData name="Vitor Cunha" userId="4ea03e97-ddd4-4f08-82e8-63bb1980ebfc" providerId="ADAL" clId="{188F9435-57E1-4B06-9998-C7E2EF567E36}" dt="2020-08-29T04:12:12.990" v="689" actId="1036"/>
          <ac:spMkLst>
            <pc:docMk/>
            <pc:sldMk cId="2723322192" sldId="313"/>
            <ac:spMk id="27" creationId="{00176387-6122-4D7D-B63F-C02625E4464E}"/>
          </ac:spMkLst>
        </pc:spChg>
        <pc:spChg chg="add mod">
          <ac:chgData name="Vitor Cunha" userId="4ea03e97-ddd4-4f08-82e8-63bb1980ebfc" providerId="ADAL" clId="{188F9435-57E1-4B06-9998-C7E2EF567E36}" dt="2020-08-29T04:13:48.064" v="693" actId="207"/>
          <ac:spMkLst>
            <pc:docMk/>
            <pc:sldMk cId="2723322192" sldId="313"/>
            <ac:spMk id="28" creationId="{B37CDE6B-0167-4773-B3E8-ADCF0E83FB8B}"/>
          </ac:spMkLst>
        </pc:spChg>
        <pc:spChg chg="add mod">
          <ac:chgData name="Vitor Cunha" userId="4ea03e97-ddd4-4f08-82e8-63bb1980ebfc" providerId="ADAL" clId="{188F9435-57E1-4B06-9998-C7E2EF567E36}" dt="2020-08-29T04:13:48.064" v="693" actId="207"/>
          <ac:spMkLst>
            <pc:docMk/>
            <pc:sldMk cId="2723322192" sldId="313"/>
            <ac:spMk id="29" creationId="{3ABCD429-C9C1-4C95-B633-716063AB0849}"/>
          </ac:spMkLst>
        </pc:spChg>
        <pc:spChg chg="add mod">
          <ac:chgData name="Vitor Cunha" userId="4ea03e97-ddd4-4f08-82e8-63bb1980ebfc" providerId="ADAL" clId="{188F9435-57E1-4B06-9998-C7E2EF567E36}" dt="2020-08-29T04:13:48.064" v="693" actId="207"/>
          <ac:spMkLst>
            <pc:docMk/>
            <pc:sldMk cId="2723322192" sldId="313"/>
            <ac:spMk id="30" creationId="{32B48F5E-C6B3-4EAF-AAD2-81652A33E73C}"/>
          </ac:spMkLst>
        </pc:spChg>
        <pc:spChg chg="add mod">
          <ac:chgData name="Vitor Cunha" userId="4ea03e97-ddd4-4f08-82e8-63bb1980ebfc" providerId="ADAL" clId="{188F9435-57E1-4B06-9998-C7E2EF567E36}" dt="2020-08-29T04:13:48.064" v="693" actId="207"/>
          <ac:spMkLst>
            <pc:docMk/>
            <pc:sldMk cId="2723322192" sldId="313"/>
            <ac:spMk id="31" creationId="{F99832B3-D264-4055-8806-55548F722A58}"/>
          </ac:spMkLst>
        </pc:spChg>
        <pc:spChg chg="add mod">
          <ac:chgData name="Vitor Cunha" userId="4ea03e97-ddd4-4f08-82e8-63bb1980ebfc" providerId="ADAL" clId="{188F9435-57E1-4B06-9998-C7E2EF567E36}" dt="2020-08-29T04:13:48.064" v="693" actId="207"/>
          <ac:spMkLst>
            <pc:docMk/>
            <pc:sldMk cId="2723322192" sldId="313"/>
            <ac:spMk id="32" creationId="{7387E739-FFF2-4FAB-B86D-4B944D32348E}"/>
          </ac:spMkLst>
        </pc:spChg>
        <pc:spChg chg="add mod">
          <ac:chgData name="Vitor Cunha" userId="4ea03e97-ddd4-4f08-82e8-63bb1980ebfc" providerId="ADAL" clId="{188F9435-57E1-4B06-9998-C7E2EF567E36}" dt="2020-08-29T04:13:48.064" v="693" actId="207"/>
          <ac:spMkLst>
            <pc:docMk/>
            <pc:sldMk cId="2723322192" sldId="313"/>
            <ac:spMk id="33" creationId="{A1FE4BB9-AE60-4BAA-A4F0-CD6266D3A684}"/>
          </ac:spMkLst>
        </pc:spChg>
        <pc:spChg chg="add mod">
          <ac:chgData name="Vitor Cunha" userId="4ea03e97-ddd4-4f08-82e8-63bb1980ebfc" providerId="ADAL" clId="{188F9435-57E1-4B06-9998-C7E2EF567E36}" dt="2020-08-29T04:12:12.990" v="689" actId="1036"/>
          <ac:spMkLst>
            <pc:docMk/>
            <pc:sldMk cId="2723322192" sldId="313"/>
            <ac:spMk id="34" creationId="{3E412C1E-6696-4769-AEC2-B10B74C6D85A}"/>
          </ac:spMkLst>
        </pc:spChg>
        <pc:spChg chg="add mod">
          <ac:chgData name="Vitor Cunha" userId="4ea03e97-ddd4-4f08-82e8-63bb1980ebfc" providerId="ADAL" clId="{188F9435-57E1-4B06-9998-C7E2EF567E36}" dt="2020-08-29T04:12:12.990" v="689" actId="1036"/>
          <ac:spMkLst>
            <pc:docMk/>
            <pc:sldMk cId="2723322192" sldId="313"/>
            <ac:spMk id="36" creationId="{B564059E-CA9F-4860-A841-9BC93757212B}"/>
          </ac:spMkLst>
        </pc:spChg>
        <pc:spChg chg="add mod">
          <ac:chgData name="Vitor Cunha" userId="4ea03e97-ddd4-4f08-82e8-63bb1980ebfc" providerId="ADAL" clId="{188F9435-57E1-4B06-9998-C7E2EF567E36}" dt="2020-08-29T04:14:24.337" v="694" actId="207"/>
          <ac:spMkLst>
            <pc:docMk/>
            <pc:sldMk cId="2723322192" sldId="313"/>
            <ac:spMk id="37" creationId="{C31EABC0-D3AF-40D8-859E-4BC07788C410}"/>
          </ac:spMkLst>
        </pc:spChg>
        <pc:spChg chg="add mod">
          <ac:chgData name="Vitor Cunha" userId="4ea03e97-ddd4-4f08-82e8-63bb1980ebfc" providerId="ADAL" clId="{188F9435-57E1-4B06-9998-C7E2EF567E36}" dt="2020-08-29T04:12:12.990" v="689" actId="1036"/>
          <ac:spMkLst>
            <pc:docMk/>
            <pc:sldMk cId="2723322192" sldId="313"/>
            <ac:spMk id="38" creationId="{A9FD362A-A053-475F-8B4C-ACCEB38CC298}"/>
          </ac:spMkLst>
        </pc:spChg>
        <pc:spChg chg="add mod">
          <ac:chgData name="Vitor Cunha" userId="4ea03e97-ddd4-4f08-82e8-63bb1980ebfc" providerId="ADAL" clId="{188F9435-57E1-4B06-9998-C7E2EF567E36}" dt="2020-08-29T04:14:24.337" v="694" actId="207"/>
          <ac:spMkLst>
            <pc:docMk/>
            <pc:sldMk cId="2723322192" sldId="313"/>
            <ac:spMk id="39" creationId="{25C44556-C86F-4430-B4DB-05398B7D37B9}"/>
          </ac:spMkLst>
        </pc:spChg>
        <pc:spChg chg="add mod">
          <ac:chgData name="Vitor Cunha" userId="4ea03e97-ddd4-4f08-82e8-63bb1980ebfc" providerId="ADAL" clId="{188F9435-57E1-4B06-9998-C7E2EF567E36}" dt="2020-08-29T04:12:12.990" v="689" actId="1036"/>
          <ac:spMkLst>
            <pc:docMk/>
            <pc:sldMk cId="2723322192" sldId="313"/>
            <ac:spMk id="40" creationId="{7AB85806-CE87-40C8-948D-6B218822C4AE}"/>
          </ac:spMkLst>
        </pc:spChg>
        <pc:spChg chg="add mod">
          <ac:chgData name="Vitor Cunha" userId="4ea03e97-ddd4-4f08-82e8-63bb1980ebfc" providerId="ADAL" clId="{188F9435-57E1-4B06-9998-C7E2EF567E36}" dt="2020-08-29T04:12:12.990" v="689" actId="1036"/>
          <ac:spMkLst>
            <pc:docMk/>
            <pc:sldMk cId="2723322192" sldId="313"/>
            <ac:spMk id="42" creationId="{87A3FB74-2007-40C8-91AC-945A32D9E1F3}"/>
          </ac:spMkLst>
        </pc:spChg>
        <pc:spChg chg="add mod">
          <ac:chgData name="Vitor Cunha" userId="4ea03e97-ddd4-4f08-82e8-63bb1980ebfc" providerId="ADAL" clId="{188F9435-57E1-4B06-9998-C7E2EF567E36}" dt="2020-08-29T04:14:24.337" v="694" actId="207"/>
          <ac:spMkLst>
            <pc:docMk/>
            <pc:sldMk cId="2723322192" sldId="313"/>
            <ac:spMk id="44" creationId="{C91754F7-8203-45C3-942E-5D63152AF4CB}"/>
          </ac:spMkLst>
        </pc:spChg>
        <pc:spChg chg="add mod">
          <ac:chgData name="Vitor Cunha" userId="4ea03e97-ddd4-4f08-82e8-63bb1980ebfc" providerId="ADAL" clId="{188F9435-57E1-4B06-9998-C7E2EF567E36}" dt="2020-08-29T04:14:24.337" v="694" actId="207"/>
          <ac:spMkLst>
            <pc:docMk/>
            <pc:sldMk cId="2723322192" sldId="313"/>
            <ac:spMk id="45" creationId="{D830A4AE-66CC-4F14-8B9B-D27EDEB17E39}"/>
          </ac:spMkLst>
        </pc:spChg>
        <pc:picChg chg="add del">
          <ac:chgData name="Vitor Cunha" userId="4ea03e97-ddd4-4f08-82e8-63bb1980ebfc" providerId="ADAL" clId="{188F9435-57E1-4B06-9998-C7E2EF567E36}" dt="2020-08-29T04:09:33.902" v="642" actId="478"/>
          <ac:picMkLst>
            <pc:docMk/>
            <pc:sldMk cId="2723322192" sldId="313"/>
            <ac:picMk id="14" creationId="{F5537153-4396-442B-80F1-CCB5FE978F60}"/>
          </ac:picMkLst>
        </pc:picChg>
        <pc:picChg chg="add del">
          <ac:chgData name="Vitor Cunha" userId="4ea03e97-ddd4-4f08-82e8-63bb1980ebfc" providerId="ADAL" clId="{188F9435-57E1-4B06-9998-C7E2EF567E36}" dt="2020-08-29T04:09:33.902" v="642" actId="478"/>
          <ac:picMkLst>
            <pc:docMk/>
            <pc:sldMk cId="2723322192" sldId="313"/>
            <ac:picMk id="22" creationId="{84EF943D-59F2-4F17-8542-A0D4AC90B7FC}"/>
          </ac:picMkLst>
        </pc:picChg>
        <pc:picChg chg="add del">
          <ac:chgData name="Vitor Cunha" userId="4ea03e97-ddd4-4f08-82e8-63bb1980ebfc" providerId="ADAL" clId="{188F9435-57E1-4B06-9998-C7E2EF567E36}" dt="2020-08-29T04:09:33.902" v="642" actId="478"/>
          <ac:picMkLst>
            <pc:docMk/>
            <pc:sldMk cId="2723322192" sldId="313"/>
            <ac:picMk id="25" creationId="{A61F2126-A050-4AD0-91D5-A7B238890D6E}"/>
          </ac:picMkLst>
        </pc:picChg>
        <pc:picChg chg="add mod">
          <ac:chgData name="Vitor Cunha" userId="4ea03e97-ddd4-4f08-82e8-63bb1980ebfc" providerId="ADAL" clId="{188F9435-57E1-4B06-9998-C7E2EF567E36}" dt="2020-08-29T04:12:12.990" v="689" actId="1036"/>
          <ac:picMkLst>
            <pc:docMk/>
            <pc:sldMk cId="2723322192" sldId="313"/>
            <ac:picMk id="35" creationId="{3EBC56F3-FAB6-4C5D-BB47-561DB28A1E6C}"/>
          </ac:picMkLst>
        </pc:picChg>
        <pc:picChg chg="add mod">
          <ac:chgData name="Vitor Cunha" userId="4ea03e97-ddd4-4f08-82e8-63bb1980ebfc" providerId="ADAL" clId="{188F9435-57E1-4B06-9998-C7E2EF567E36}" dt="2020-08-29T04:12:12.990" v="689" actId="1036"/>
          <ac:picMkLst>
            <pc:docMk/>
            <pc:sldMk cId="2723322192" sldId="313"/>
            <ac:picMk id="41" creationId="{9D8545BF-09E4-448E-A059-579C19E3C342}"/>
          </ac:picMkLst>
        </pc:picChg>
        <pc:picChg chg="add mod">
          <ac:chgData name="Vitor Cunha" userId="4ea03e97-ddd4-4f08-82e8-63bb1980ebfc" providerId="ADAL" clId="{188F9435-57E1-4B06-9998-C7E2EF567E36}" dt="2020-08-29T04:12:12.990" v="689" actId="1036"/>
          <ac:picMkLst>
            <pc:docMk/>
            <pc:sldMk cId="2723322192" sldId="313"/>
            <ac:picMk id="43" creationId="{C6983C3E-44B1-4FC6-BD5A-A156AC7DD7EA}"/>
          </ac:picMkLst>
        </pc:picChg>
        <pc:cxnChg chg="add del">
          <ac:chgData name="Vitor Cunha" userId="4ea03e97-ddd4-4f08-82e8-63bb1980ebfc" providerId="ADAL" clId="{188F9435-57E1-4B06-9998-C7E2EF567E36}" dt="2020-08-29T04:09:33.902" v="642" actId="478"/>
          <ac:cxnSpMkLst>
            <pc:docMk/>
            <pc:sldMk cId="2723322192" sldId="313"/>
            <ac:cxnSpMk id="5" creationId="{EDE9B788-3524-4E99-8A09-A65409030270}"/>
          </ac:cxnSpMkLst>
        </pc:cxnChg>
        <pc:cxnChg chg="add mod">
          <ac:chgData name="Vitor Cunha" userId="4ea03e97-ddd4-4f08-82e8-63bb1980ebfc" providerId="ADAL" clId="{188F9435-57E1-4B06-9998-C7E2EF567E36}" dt="2020-08-29T04:13:29.895" v="692" actId="1582"/>
          <ac:cxnSpMkLst>
            <pc:docMk/>
            <pc:sldMk cId="2723322192" sldId="313"/>
            <ac:cxnSpMk id="26" creationId="{F710E31D-492C-4E03-A306-9AB34052C793}"/>
          </ac:cxnSpMkLst>
        </pc:cxnChg>
      </pc:sldChg>
      <pc:sldChg chg="modSp">
        <pc:chgData name="Vitor Cunha" userId="4ea03e97-ddd4-4f08-82e8-63bb1980ebfc" providerId="ADAL" clId="{188F9435-57E1-4B06-9998-C7E2EF567E36}" dt="2020-08-29T02:18:50.521" v="13" actId="20577"/>
        <pc:sldMkLst>
          <pc:docMk/>
          <pc:sldMk cId="1102101232" sldId="320"/>
        </pc:sldMkLst>
        <pc:spChg chg="mod">
          <ac:chgData name="Vitor Cunha" userId="4ea03e97-ddd4-4f08-82e8-63bb1980ebfc" providerId="ADAL" clId="{188F9435-57E1-4B06-9998-C7E2EF567E36}" dt="2020-08-29T02:18:50.521" v="13" actId="20577"/>
          <ac:spMkLst>
            <pc:docMk/>
            <pc:sldMk cId="1102101232" sldId="320"/>
            <ac:spMk id="3" creationId="{E5593005-0276-4FF5-BB4B-A2DC0830D6CB}"/>
          </ac:spMkLst>
        </pc:spChg>
      </pc:sldChg>
      <pc:sldChg chg="addSp delSp modSp add">
        <pc:chgData name="Vitor Cunha" userId="4ea03e97-ddd4-4f08-82e8-63bb1980ebfc" providerId="ADAL" clId="{188F9435-57E1-4B06-9998-C7E2EF567E36}" dt="2020-08-29T04:19:16.454" v="805" actId="1076"/>
        <pc:sldMkLst>
          <pc:docMk/>
          <pc:sldMk cId="4211323483" sldId="331"/>
        </pc:sldMkLst>
        <pc:spChg chg="mod">
          <ac:chgData name="Vitor Cunha" userId="4ea03e97-ddd4-4f08-82e8-63bb1980ebfc" providerId="ADAL" clId="{188F9435-57E1-4B06-9998-C7E2EF567E36}" dt="2020-08-29T03:33:50.413" v="293" actId="1076"/>
          <ac:spMkLst>
            <pc:docMk/>
            <pc:sldMk cId="4211323483" sldId="331"/>
            <ac:spMk id="2" creationId="{0534922F-E4BB-474D-B355-BB085CE4F185}"/>
          </ac:spMkLst>
        </pc:spChg>
        <pc:spChg chg="del">
          <ac:chgData name="Vitor Cunha" userId="4ea03e97-ddd4-4f08-82e8-63bb1980ebfc" providerId="ADAL" clId="{188F9435-57E1-4B06-9998-C7E2EF567E36}" dt="2020-08-29T03:32:31.977" v="261" actId="478"/>
          <ac:spMkLst>
            <pc:docMk/>
            <pc:sldMk cId="4211323483" sldId="331"/>
            <ac:spMk id="3" creationId="{63556067-520C-4C62-A50C-4072FA10144D}"/>
          </ac:spMkLst>
        </pc:spChg>
        <pc:spChg chg="add del mod">
          <ac:chgData name="Vitor Cunha" userId="4ea03e97-ddd4-4f08-82e8-63bb1980ebfc" providerId="ADAL" clId="{188F9435-57E1-4B06-9998-C7E2EF567E36}" dt="2020-08-29T04:19:16.454" v="805" actId="1076"/>
          <ac:spMkLst>
            <pc:docMk/>
            <pc:sldMk cId="4211323483" sldId="331"/>
            <ac:spMk id="5" creationId="{B971CB00-988B-4AEF-9B54-4A41CE5CAF23}"/>
          </ac:spMkLst>
        </pc:spChg>
        <pc:spChg chg="add mod">
          <ac:chgData name="Vitor Cunha" userId="4ea03e97-ddd4-4f08-82e8-63bb1980ebfc" providerId="ADAL" clId="{188F9435-57E1-4B06-9998-C7E2EF567E36}" dt="2020-08-29T04:18:53.784" v="799" actId="14100"/>
          <ac:spMkLst>
            <pc:docMk/>
            <pc:sldMk cId="4211323483" sldId="331"/>
            <ac:spMk id="6" creationId="{AAEE414E-C3C5-405C-A1B6-C83022AEE915}"/>
          </ac:spMkLst>
        </pc:spChg>
      </pc:sldChg>
      <pc:sldChg chg="add del">
        <pc:chgData name="Vitor Cunha" userId="4ea03e97-ddd4-4f08-82e8-63bb1980ebfc" providerId="ADAL" clId="{188F9435-57E1-4B06-9998-C7E2EF567E36}" dt="2020-08-29T04:09:42.211" v="644"/>
        <pc:sldMkLst>
          <pc:docMk/>
          <pc:sldMk cId="236671472" sldId="332"/>
        </pc:sldMkLst>
      </pc:sldChg>
      <pc:sldChg chg="delSp add del">
        <pc:chgData name="Vitor Cunha" userId="4ea03e97-ddd4-4f08-82e8-63bb1980ebfc" providerId="ADAL" clId="{188F9435-57E1-4B06-9998-C7E2EF567E36}" dt="2020-08-29T04:10:01.417" v="649" actId="2696"/>
        <pc:sldMkLst>
          <pc:docMk/>
          <pc:sldMk cId="2591915173" sldId="332"/>
        </pc:sldMkLst>
        <pc:spChg chg="del">
          <ac:chgData name="Vitor Cunha" userId="4ea03e97-ddd4-4f08-82e8-63bb1980ebfc" providerId="ADAL" clId="{188F9435-57E1-4B06-9998-C7E2EF567E36}" dt="2020-08-29T04:09:52.166" v="646" actId="478"/>
          <ac:spMkLst>
            <pc:docMk/>
            <pc:sldMk cId="2591915173" sldId="332"/>
            <ac:spMk id="2" creationId="{2D1EE5DB-1184-40A3-ACCD-2EE6048EC3FE}"/>
          </ac:spMkLst>
        </pc:spChg>
        <pc:spChg chg="del">
          <ac:chgData name="Vitor Cunha" userId="4ea03e97-ddd4-4f08-82e8-63bb1980ebfc" providerId="ADAL" clId="{188F9435-57E1-4B06-9998-C7E2EF567E36}" dt="2020-08-29T04:09:53.414" v="647" actId="478"/>
          <ac:spMkLst>
            <pc:docMk/>
            <pc:sldMk cId="2591915173" sldId="332"/>
            <ac:spMk id="3" creationId="{622CD385-58DC-4978-B923-06BBE3609A31}"/>
          </ac:spMkLst>
        </pc:spChg>
      </pc:sldChg>
      <pc:sldChg chg="delSp add delAnim">
        <pc:chgData name="Vitor Cunha" userId="4ea03e97-ddd4-4f08-82e8-63bb1980ebfc" providerId="ADAL" clId="{188F9435-57E1-4B06-9998-C7E2EF567E36}" dt="2020-08-29T04:14:59.935" v="696" actId="478"/>
        <pc:sldMkLst>
          <pc:docMk/>
          <pc:sldMk cId="2724478750" sldId="332"/>
        </pc:sldMkLst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27" creationId="{00176387-6122-4D7D-B63F-C02625E4464E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28" creationId="{B37CDE6B-0167-4773-B3E8-ADCF0E83FB8B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29" creationId="{3ABCD429-C9C1-4C95-B633-716063AB0849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30" creationId="{32B48F5E-C6B3-4EAF-AAD2-81652A33E73C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31" creationId="{F99832B3-D264-4055-8806-55548F722A58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32" creationId="{7387E739-FFF2-4FAB-B86D-4B944D32348E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33" creationId="{A1FE4BB9-AE60-4BAA-A4F0-CD6266D3A684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34" creationId="{3E412C1E-6696-4769-AEC2-B10B74C6D85A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36" creationId="{B564059E-CA9F-4860-A841-9BC93757212B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37" creationId="{C31EABC0-D3AF-40D8-859E-4BC07788C410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38" creationId="{A9FD362A-A053-475F-8B4C-ACCEB38CC298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39" creationId="{25C44556-C86F-4430-B4DB-05398B7D37B9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40" creationId="{7AB85806-CE87-40C8-948D-6B218822C4AE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42" creationId="{87A3FB74-2007-40C8-91AC-945A32D9E1F3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44" creationId="{C91754F7-8203-45C3-942E-5D63152AF4CB}"/>
          </ac:spMkLst>
        </pc:spChg>
        <pc:spChg chg="del">
          <ac:chgData name="Vitor Cunha" userId="4ea03e97-ddd4-4f08-82e8-63bb1980ebfc" providerId="ADAL" clId="{188F9435-57E1-4B06-9998-C7E2EF567E36}" dt="2020-08-29T04:14:59.935" v="696" actId="478"/>
          <ac:spMkLst>
            <pc:docMk/>
            <pc:sldMk cId="2724478750" sldId="332"/>
            <ac:spMk id="45" creationId="{D830A4AE-66CC-4F14-8B9B-D27EDEB17E39}"/>
          </ac:spMkLst>
        </pc:spChg>
        <pc:picChg chg="del">
          <ac:chgData name="Vitor Cunha" userId="4ea03e97-ddd4-4f08-82e8-63bb1980ebfc" providerId="ADAL" clId="{188F9435-57E1-4B06-9998-C7E2EF567E36}" dt="2020-08-29T04:14:59.935" v="696" actId="478"/>
          <ac:picMkLst>
            <pc:docMk/>
            <pc:sldMk cId="2724478750" sldId="332"/>
            <ac:picMk id="35" creationId="{3EBC56F3-FAB6-4C5D-BB47-561DB28A1E6C}"/>
          </ac:picMkLst>
        </pc:picChg>
        <pc:picChg chg="del">
          <ac:chgData name="Vitor Cunha" userId="4ea03e97-ddd4-4f08-82e8-63bb1980ebfc" providerId="ADAL" clId="{188F9435-57E1-4B06-9998-C7E2EF567E36}" dt="2020-08-29T04:14:59.935" v="696" actId="478"/>
          <ac:picMkLst>
            <pc:docMk/>
            <pc:sldMk cId="2724478750" sldId="332"/>
            <ac:picMk id="41" creationId="{9D8545BF-09E4-448E-A059-579C19E3C342}"/>
          </ac:picMkLst>
        </pc:picChg>
        <pc:picChg chg="del">
          <ac:chgData name="Vitor Cunha" userId="4ea03e97-ddd4-4f08-82e8-63bb1980ebfc" providerId="ADAL" clId="{188F9435-57E1-4B06-9998-C7E2EF567E36}" dt="2020-08-29T04:14:59.935" v="696" actId="478"/>
          <ac:picMkLst>
            <pc:docMk/>
            <pc:sldMk cId="2724478750" sldId="332"/>
            <ac:picMk id="43" creationId="{C6983C3E-44B1-4FC6-BD5A-A156AC7DD7EA}"/>
          </ac:picMkLst>
        </pc:picChg>
        <pc:cxnChg chg="del">
          <ac:chgData name="Vitor Cunha" userId="4ea03e97-ddd4-4f08-82e8-63bb1980ebfc" providerId="ADAL" clId="{188F9435-57E1-4B06-9998-C7E2EF567E36}" dt="2020-08-29T04:14:59.935" v="696" actId="478"/>
          <ac:cxnSpMkLst>
            <pc:docMk/>
            <pc:sldMk cId="2724478750" sldId="332"/>
            <ac:cxnSpMk id="26" creationId="{F710E31D-492C-4E03-A306-9AB34052C793}"/>
          </ac:cxnSpMkLst>
        </pc:cxnChg>
      </pc:sldChg>
      <pc:sldChg chg="add del">
        <pc:chgData name="Vitor Cunha" userId="4ea03e97-ddd4-4f08-82e8-63bb1980ebfc" providerId="ADAL" clId="{188F9435-57E1-4B06-9998-C7E2EF567E36}" dt="2020-08-29T04:11:49.604" v="653" actId="2696"/>
        <pc:sldMkLst>
          <pc:docMk/>
          <pc:sldMk cId="236671472" sldId="333"/>
        </pc:sldMkLst>
      </pc:sldChg>
      <pc:sldMasterChg chg="delSldLayout">
        <pc:chgData name="Vitor Cunha" userId="4ea03e97-ddd4-4f08-82e8-63bb1980ebfc" providerId="ADAL" clId="{188F9435-57E1-4B06-9998-C7E2EF567E36}" dt="2020-08-29T04:11:49.604" v="654" actId="2696"/>
        <pc:sldMasterMkLst>
          <pc:docMk/>
          <pc:sldMasterMk cId="0" sldId="2147483656"/>
        </pc:sldMasterMkLst>
        <pc:sldLayoutChg chg="del">
          <pc:chgData name="Vitor Cunha" userId="4ea03e97-ddd4-4f08-82e8-63bb1980ebfc" providerId="ADAL" clId="{188F9435-57E1-4B06-9998-C7E2EF567E36}" dt="2020-08-29T04:11:49.604" v="654" actId="2696"/>
          <pc:sldLayoutMkLst>
            <pc:docMk/>
            <pc:sldMasterMk cId="0" sldId="2147483656"/>
            <pc:sldLayoutMk cId="1663872331" sldId="2147483657"/>
          </pc:sldLayoutMkLst>
        </pc:sldLayoutChg>
      </pc:sldMasterChg>
    </pc:docChg>
  </pc:docChgLst>
</pc:chgInfo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●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○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04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Char char="■"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Calibri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‹nº›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9588075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3" name="Google Shape;8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58522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Calibri"/>
              <a:buNone/>
            </a:pPr>
            <a:fld id="{00000000-1234-1234-1234-123412341234}" type="slidenum">
              <a:rPr lang="pt-BR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pt-BR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582321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7" name="Google Shape;577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8" name="Google Shape;578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/>
          </a:p>
        </p:txBody>
      </p:sp>
      <p:sp>
        <p:nvSpPr>
          <p:cNvPr id="579" name="Google Shape;579;p8:notes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"/>
              <a:buFont typeface="Calibri"/>
              <a:buNone/>
            </a:pPr>
            <a:fld id="{00000000-1234-1234-1234-123412341234}" type="slidenum">
              <a:rPr lang="pt-BR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137001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a2">
  <p:cSld name="Capa2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title"/>
          </p:nvPr>
        </p:nvSpPr>
        <p:spPr>
          <a:xfrm>
            <a:off x="331075" y="204951"/>
            <a:ext cx="8451681" cy="93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331074" y="1413227"/>
            <a:ext cx="8451681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  <a:defRPr sz="3200">
                <a:solidFill>
                  <a:srgbClr val="075555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16" name="Google Shape;16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94773" y="4541761"/>
            <a:ext cx="396925" cy="48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"/>
          <p:cNvPicPr preferRelativeResize="0"/>
          <p:nvPr/>
        </p:nvPicPr>
        <p:blipFill rotWithShape="1">
          <a:blip r:embed="rId3">
            <a:alphaModFix/>
          </a:blip>
          <a:srcRect l="23077"/>
          <a:stretch/>
        </p:blipFill>
        <p:spPr>
          <a:xfrm>
            <a:off x="4675880" y="4565748"/>
            <a:ext cx="1084212" cy="410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2"/>
          <p:cNvPicPr preferRelativeResize="0"/>
          <p:nvPr/>
        </p:nvPicPr>
        <p:blipFill rotWithShape="1">
          <a:blip r:embed="rId4">
            <a:alphaModFix/>
          </a:blip>
          <a:srcRect t="1" r="60083" b="-10160"/>
          <a:stretch/>
        </p:blipFill>
        <p:spPr>
          <a:xfrm>
            <a:off x="1147085" y="4445930"/>
            <a:ext cx="3155506" cy="579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2"/>
          <p:cNvPicPr preferRelativeResize="0"/>
          <p:nvPr/>
        </p:nvPicPr>
        <p:blipFill rotWithShape="1">
          <a:blip r:embed="rId4">
            <a:alphaModFix/>
          </a:blip>
          <a:srcRect l="70057" t="-22401" b="-24481"/>
          <a:stretch/>
        </p:blipFill>
        <p:spPr>
          <a:xfrm>
            <a:off x="5935782" y="4377441"/>
            <a:ext cx="1985210" cy="648072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Capa2">
  <p:cSld name="1_Capa2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331075" y="204951"/>
            <a:ext cx="8451681" cy="93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"/>
          </p:nvPr>
        </p:nvSpPr>
        <p:spPr>
          <a:xfrm>
            <a:off x="331074" y="1413227"/>
            <a:ext cx="8451681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  <a:defRPr sz="3200">
                <a:solidFill>
                  <a:srgbClr val="075555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4294773" y="4541761"/>
            <a:ext cx="396925" cy="48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 rotWithShape="1">
          <a:blip r:embed="rId3">
            <a:alphaModFix/>
          </a:blip>
          <a:srcRect l="23077"/>
          <a:stretch/>
        </p:blipFill>
        <p:spPr>
          <a:xfrm>
            <a:off x="4675880" y="4565748"/>
            <a:ext cx="1084212" cy="410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Google Shape;26;p3"/>
          <p:cNvPicPr preferRelativeResize="0"/>
          <p:nvPr/>
        </p:nvPicPr>
        <p:blipFill rotWithShape="1">
          <a:blip r:embed="rId4">
            <a:alphaModFix/>
          </a:blip>
          <a:srcRect t="1" r="60083" b="-10160"/>
          <a:stretch/>
        </p:blipFill>
        <p:spPr>
          <a:xfrm>
            <a:off x="1147085" y="4445930"/>
            <a:ext cx="3155506" cy="579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27" name="Google Shape;27;p3"/>
          <p:cNvPicPr preferRelativeResize="0"/>
          <p:nvPr/>
        </p:nvPicPr>
        <p:blipFill rotWithShape="1">
          <a:blip r:embed="rId4">
            <a:alphaModFix/>
          </a:blip>
          <a:srcRect l="70057" t="-22401" b="-24481"/>
          <a:stretch/>
        </p:blipFill>
        <p:spPr>
          <a:xfrm>
            <a:off x="5935782" y="4377441"/>
            <a:ext cx="1985210" cy="648072"/>
          </a:xfrm>
          <a:prstGeom prst="rect">
            <a:avLst/>
          </a:prstGeom>
          <a:noFill/>
          <a:ln>
            <a:noFill/>
          </a:ln>
        </p:spPr>
      </p:pic>
      <p:sp>
        <p:nvSpPr>
          <p:cNvPr id="28" name="Google Shape;28;p3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29" name="Google Shape;29;p3"/>
          <p:cNvPicPr preferRelativeResize="0"/>
          <p:nvPr/>
        </p:nvPicPr>
        <p:blipFill rotWithShape="1">
          <a:blip r:embed="rId2">
            <a:alphaModFix/>
          </a:blip>
          <a:srcRect l="71367"/>
          <a:stretch/>
        </p:blipFill>
        <p:spPr>
          <a:xfrm>
            <a:off x="-19051" y="127445"/>
            <a:ext cx="1178477" cy="50160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2">
  <p:cSld name="Cont2">
    <p:bg>
      <p:bgPr>
        <a:blipFill>
          <a:blip r:embed="rId2">
            <a:alphaModFix amt="80000"/>
          </a:blip>
          <a:stretch>
            <a:fillRect/>
          </a:stretch>
        </a:blipFill>
        <a:effectLst/>
      </p:bgPr>
    </p:bg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331075" y="204951"/>
            <a:ext cx="8688747" cy="93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1"/>
          </p:nvPr>
        </p:nvSpPr>
        <p:spPr>
          <a:xfrm>
            <a:off x="331075" y="1413227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just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  <a:defRPr sz="3200">
                <a:solidFill>
                  <a:srgbClr val="075555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grpSp>
        <p:nvGrpSpPr>
          <p:cNvPr id="33" name="Google Shape;33;p4"/>
          <p:cNvGrpSpPr/>
          <p:nvPr/>
        </p:nvGrpSpPr>
        <p:grpSpPr>
          <a:xfrm>
            <a:off x="2738822" y="4734834"/>
            <a:ext cx="3673273" cy="347124"/>
            <a:chOff x="2524331" y="4678389"/>
            <a:chExt cx="3673273" cy="347124"/>
          </a:xfrm>
        </p:grpSpPr>
        <p:pic>
          <p:nvPicPr>
            <p:cNvPr id="34" name="Google Shape;34;p4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4294773" y="4766403"/>
              <a:ext cx="212603" cy="25911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Google Shape;35;p4"/>
            <p:cNvPicPr preferRelativeResize="0"/>
            <p:nvPr/>
          </p:nvPicPr>
          <p:blipFill rotWithShape="1">
            <a:blip r:embed="rId4">
              <a:alphaModFix/>
            </a:blip>
            <a:srcRect l="23077"/>
            <a:stretch/>
          </p:blipFill>
          <p:spPr>
            <a:xfrm>
              <a:off x="4511894" y="4780859"/>
              <a:ext cx="580732" cy="21998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Google Shape;36;p4"/>
            <p:cNvPicPr preferRelativeResize="0"/>
            <p:nvPr/>
          </p:nvPicPr>
          <p:blipFill rotWithShape="1">
            <a:blip r:embed="rId5">
              <a:alphaModFix/>
            </a:blip>
            <a:srcRect t="1" r="60083" b="-10160"/>
            <a:stretch/>
          </p:blipFill>
          <p:spPr>
            <a:xfrm>
              <a:off x="2524331" y="4715074"/>
              <a:ext cx="1690169" cy="31043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Google Shape;37;p4"/>
            <p:cNvPicPr preferRelativeResize="0"/>
            <p:nvPr/>
          </p:nvPicPr>
          <p:blipFill rotWithShape="1">
            <a:blip r:embed="rId5">
              <a:alphaModFix/>
            </a:blip>
            <a:srcRect l="70057" t="-22401" b="-24481"/>
            <a:stretch/>
          </p:blipFill>
          <p:spPr>
            <a:xfrm>
              <a:off x="5134275" y="4678389"/>
              <a:ext cx="1063329" cy="3471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" name="Google Shape;38;p4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>
  <p:cSld name="Final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7"/>
          <p:cNvSpPr txBox="1">
            <a:spLocks noGrp="1"/>
          </p:cNvSpPr>
          <p:nvPr>
            <p:ph type="title"/>
          </p:nvPr>
        </p:nvSpPr>
        <p:spPr>
          <a:xfrm>
            <a:off x="628650" y="189309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61" name="Google Shape;61;p7"/>
          <p:cNvPicPr preferRelativeResize="0"/>
          <p:nvPr/>
        </p:nvPicPr>
        <p:blipFill rotWithShape="1">
          <a:blip r:embed="rId2">
            <a:alphaModFix/>
          </a:blip>
          <a:srcRect l="41544" t="-22400" r="34830" b="-12240"/>
          <a:stretch/>
        </p:blipFill>
        <p:spPr>
          <a:xfrm>
            <a:off x="5262431" y="4260790"/>
            <a:ext cx="1603105" cy="608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1979" y="4225820"/>
            <a:ext cx="1933325" cy="730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7"/>
          <p:cNvPicPr preferRelativeResize="0"/>
          <p:nvPr/>
        </p:nvPicPr>
        <p:blipFill rotWithShape="1">
          <a:blip r:embed="rId2">
            <a:alphaModFix/>
          </a:blip>
          <a:srcRect r="60083" b="-10160"/>
          <a:stretch/>
        </p:blipFill>
        <p:spPr>
          <a:xfrm>
            <a:off x="2022448" y="4256304"/>
            <a:ext cx="3229913" cy="593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 rotWithShape="1">
          <a:blip r:embed="rId2">
            <a:alphaModFix/>
          </a:blip>
          <a:srcRect l="70057" t="-22401" b="-24481"/>
          <a:stretch/>
        </p:blipFill>
        <p:spPr>
          <a:xfrm>
            <a:off x="6959579" y="4186199"/>
            <a:ext cx="2032022" cy="663354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a1">
  <p:cSld name="Capa1">
    <p:bg>
      <p:bgPr>
        <a:blipFill>
          <a:blip r:embed="rId2">
            <a:alphaModFix amt="80000"/>
          </a:blip>
          <a:stretch>
            <a:fillRect/>
          </a:stretch>
        </a:blip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8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title"/>
          </p:nvPr>
        </p:nvSpPr>
        <p:spPr>
          <a:xfrm>
            <a:off x="331075" y="204951"/>
            <a:ext cx="8451681" cy="93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2pPr>
            <a:lvl3pPr lvl="2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3pPr>
            <a:lvl4pPr lvl="3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4pPr>
            <a:lvl5pPr lvl="4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5pPr>
            <a:lvl6pPr lvl="5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6pPr>
            <a:lvl7pPr lvl="6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7pPr>
            <a:lvl8pPr lvl="7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8pPr>
            <a:lvl9pPr lvl="8">
              <a:spcBef>
                <a:spcPts val="0"/>
              </a:spcBef>
              <a:spcAft>
                <a:spcPts val="0"/>
              </a:spcAft>
              <a:buSzPts val="1350"/>
              <a:buNone/>
              <a:defRPr sz="1350"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ubTitle" idx="1"/>
          </p:nvPr>
        </p:nvSpPr>
        <p:spPr>
          <a:xfrm>
            <a:off x="331074" y="1413227"/>
            <a:ext cx="8451681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SzPts val="3200"/>
              <a:buNone/>
              <a:defRPr sz="3200">
                <a:solidFill>
                  <a:srgbClr val="075555"/>
                </a:solidFill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400"/>
              <a:buNone/>
              <a:defRPr>
                <a:solidFill>
                  <a:srgbClr val="888888"/>
                </a:solidFill>
              </a:defRPr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>
                <a:solidFill>
                  <a:srgbClr val="888888"/>
                </a:solidFill>
              </a:defRPr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pic>
        <p:nvPicPr>
          <p:cNvPr id="70" name="Google Shape;70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294773" y="4541761"/>
            <a:ext cx="396925" cy="483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8"/>
          <p:cNvPicPr preferRelativeResize="0"/>
          <p:nvPr/>
        </p:nvPicPr>
        <p:blipFill rotWithShape="1">
          <a:blip r:embed="rId4">
            <a:alphaModFix/>
          </a:blip>
          <a:srcRect l="23077"/>
          <a:stretch/>
        </p:blipFill>
        <p:spPr>
          <a:xfrm>
            <a:off x="4675880" y="4565748"/>
            <a:ext cx="1084212" cy="410703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8"/>
          <p:cNvPicPr preferRelativeResize="0"/>
          <p:nvPr/>
        </p:nvPicPr>
        <p:blipFill rotWithShape="1">
          <a:blip r:embed="rId5">
            <a:alphaModFix/>
          </a:blip>
          <a:srcRect t="1" r="60083" b="-10160"/>
          <a:stretch/>
        </p:blipFill>
        <p:spPr>
          <a:xfrm>
            <a:off x="1147085" y="4445930"/>
            <a:ext cx="3155506" cy="579583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8"/>
          <p:cNvPicPr preferRelativeResize="0"/>
          <p:nvPr/>
        </p:nvPicPr>
        <p:blipFill rotWithShape="1">
          <a:blip r:embed="rId5">
            <a:alphaModFix/>
          </a:blip>
          <a:srcRect l="70057" t="-22401" b="-24481"/>
          <a:stretch/>
        </p:blipFill>
        <p:spPr>
          <a:xfrm>
            <a:off x="5935782" y="4377441"/>
            <a:ext cx="1985210" cy="6480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>
  <p:cSld name="Final">
    <p:bg>
      <p:bgPr>
        <a:blipFill>
          <a:blip r:embed="rId2">
            <a:alphaModFix amt="80000"/>
          </a:blip>
          <a:stretch>
            <a:fillRect/>
          </a:stretch>
        </a:blip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 txBox="1">
            <a:spLocks noGrp="1"/>
          </p:cNvSpPr>
          <p:nvPr>
            <p:ph type="title"/>
          </p:nvPr>
        </p:nvSpPr>
        <p:spPr>
          <a:xfrm>
            <a:off x="628650" y="189309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6" name="Google Shape;76;p9"/>
          <p:cNvPicPr preferRelativeResize="0"/>
          <p:nvPr/>
        </p:nvPicPr>
        <p:blipFill rotWithShape="1">
          <a:blip r:embed="rId3">
            <a:alphaModFix/>
          </a:blip>
          <a:srcRect l="41544" t="-22400" r="34830" b="-12240"/>
          <a:stretch/>
        </p:blipFill>
        <p:spPr>
          <a:xfrm>
            <a:off x="5262431" y="4260790"/>
            <a:ext cx="1603105" cy="6080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Google Shape;77;p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31979" y="4225820"/>
            <a:ext cx="1933325" cy="730469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9"/>
          <p:cNvPicPr preferRelativeResize="0"/>
          <p:nvPr/>
        </p:nvPicPr>
        <p:blipFill rotWithShape="1">
          <a:blip r:embed="rId3">
            <a:alphaModFix/>
          </a:blip>
          <a:srcRect r="60083" b="-10160"/>
          <a:stretch/>
        </p:blipFill>
        <p:spPr>
          <a:xfrm>
            <a:off x="2022448" y="4256304"/>
            <a:ext cx="3229913" cy="593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9"/>
          <p:cNvPicPr preferRelativeResize="0"/>
          <p:nvPr/>
        </p:nvPicPr>
        <p:blipFill rotWithShape="1">
          <a:blip r:embed="rId3">
            <a:alphaModFix/>
          </a:blip>
          <a:srcRect l="70057" t="-22401" b="-24481"/>
          <a:stretch/>
        </p:blipFill>
        <p:spPr>
          <a:xfrm>
            <a:off x="6959579" y="4186199"/>
            <a:ext cx="2032022" cy="663354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9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331075" y="204951"/>
            <a:ext cx="6550573" cy="9301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4000"/>
              <a:buFont typeface="Calibri"/>
              <a:buNone/>
              <a:defRPr sz="40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31076" y="1340069"/>
            <a:ext cx="8426669" cy="32926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C6263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6263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6263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6263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C6263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6841772" y="4868864"/>
            <a:ext cx="2299793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  <a:defRPr sz="1200" b="1" i="0" u="none" strike="noStrike" cap="none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3" r:id="rId4"/>
    <p:sldLayoutId id="2147483654" r:id="rId5"/>
    <p:sldLayoutId id="2147483655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0"/>
          <p:cNvSpPr txBox="1">
            <a:spLocks noGrp="1"/>
          </p:cNvSpPr>
          <p:nvPr>
            <p:ph type="title"/>
          </p:nvPr>
        </p:nvSpPr>
        <p:spPr>
          <a:xfrm>
            <a:off x="522314" y="1437892"/>
            <a:ext cx="8451600" cy="853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pt-BR" sz="4800" dirty="0" smtClean="0"/>
              <a:t>Protocolo de processamento histológico e análise quantitativa</a:t>
            </a:r>
            <a:endParaRPr sz="3200" dirty="0"/>
          </a:p>
        </p:txBody>
      </p:sp>
      <p:sp>
        <p:nvSpPr>
          <p:cNvPr id="86" name="Google Shape;86;p10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</a:pPr>
            <a:fld id="{00000000-1234-1234-1234-123412341234}" type="slidenum">
              <a:rPr lang="pt-BR" b="1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b="1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0"/>
          <p:cNvSpPr txBox="1">
            <a:spLocks noGrp="1"/>
          </p:cNvSpPr>
          <p:nvPr>
            <p:ph type="subTitle" idx="1"/>
          </p:nvPr>
        </p:nvSpPr>
        <p:spPr>
          <a:xfrm>
            <a:off x="522314" y="3205149"/>
            <a:ext cx="84516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pt-BR" sz="2200" dirty="0" smtClean="0"/>
              <a:t>Larissa Camila da Silva</a:t>
            </a:r>
          </a:p>
          <a:p>
            <a:pPr marL="0" lvl="0" indent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pt-BR" sz="1600" dirty="0" smtClean="0"/>
              <a:t>Fisioterapeuta</a:t>
            </a:r>
            <a:endParaRPr sz="1600" dirty="0"/>
          </a:p>
          <a:p>
            <a:pPr marL="0" lvl="0" indent="0">
              <a:lnSpc>
                <a:spcPct val="100000"/>
              </a:lnSpc>
              <a:buClr>
                <a:schemeClr val="dk1"/>
              </a:buClr>
            </a:pPr>
            <a:r>
              <a:rPr lang="pt-BR" sz="1800" dirty="0"/>
              <a:t>Orientador: Prof. Dr. </a:t>
            </a:r>
            <a:r>
              <a:rPr lang="pt-BR" sz="1800" dirty="0" smtClean="0"/>
              <a:t>Felipe Porto Fiuza</a:t>
            </a:r>
            <a:endParaRPr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10</a:t>
            </a:fld>
            <a:endParaRPr lang="pt-BR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 rotWithShape="1">
          <a:blip r:embed="rId2"/>
          <a:srcRect l="20840" t="23239" r="26609" b="12208"/>
          <a:stretch/>
        </p:blipFill>
        <p:spPr>
          <a:xfrm>
            <a:off x="232012" y="232011"/>
            <a:ext cx="6575722" cy="4541318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7014949" y="1351132"/>
            <a:ext cx="176780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Além das estruturas já utilizadas foi adicionado </a:t>
            </a:r>
          </a:p>
          <a:p>
            <a:r>
              <a:rPr lang="pt-BR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estrutura de </a:t>
            </a:r>
            <a:r>
              <a:rPr lang="pt-BR" sz="1800" b="1" dirty="0" smtClean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repetição</a:t>
            </a:r>
            <a:r>
              <a:rPr lang="pt-BR" sz="1800" b="1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pt-BR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Elipse 10"/>
          <p:cNvSpPr/>
          <p:nvPr/>
        </p:nvSpPr>
        <p:spPr>
          <a:xfrm>
            <a:off x="232012" y="423081"/>
            <a:ext cx="532263" cy="3275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2237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1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11</a:t>
            </a:fld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22623" t="16710" r="20832" b="22283"/>
          <a:stretch/>
        </p:blipFill>
        <p:spPr>
          <a:xfrm>
            <a:off x="204716" y="300251"/>
            <a:ext cx="7042245" cy="4271750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7246958" y="1637731"/>
            <a:ext cx="19181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 smtClean="0"/>
              <a:t>Mudanças </a:t>
            </a:r>
          </a:p>
          <a:p>
            <a:pPr algn="ctr"/>
            <a:r>
              <a:rPr lang="pt-BR" sz="1800" b="1" dirty="0" smtClean="0"/>
              <a:t>de </a:t>
            </a:r>
          </a:p>
          <a:p>
            <a:pPr algn="ctr"/>
            <a:r>
              <a:rPr lang="pt-BR" sz="1800" b="1" dirty="0" smtClean="0"/>
              <a:t>variáveis </a:t>
            </a:r>
            <a:endParaRPr lang="pt-BR" sz="1800" b="1" dirty="0"/>
          </a:p>
        </p:txBody>
      </p:sp>
    </p:spTree>
    <p:extLst>
      <p:ext uri="{BB962C8B-B14F-4D97-AF65-F5344CB8AC3E}">
        <p14:creationId xmlns:p14="http://schemas.microsoft.com/office/powerpoint/2010/main" val="1860258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12</a:t>
            </a:fld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24406" t="13351" r="11190" b="15193"/>
          <a:stretch/>
        </p:blipFill>
        <p:spPr>
          <a:xfrm>
            <a:off x="900752" y="109181"/>
            <a:ext cx="7395163" cy="461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7002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13</a:t>
            </a:fld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22833" t="33314" r="11085" b="36276"/>
          <a:stretch/>
        </p:blipFill>
        <p:spPr>
          <a:xfrm>
            <a:off x="184665" y="232012"/>
            <a:ext cx="8598089" cy="2224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816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14</a:t>
            </a:fld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23148" t="25665" r="9826" b="28067"/>
          <a:stretch/>
        </p:blipFill>
        <p:spPr>
          <a:xfrm>
            <a:off x="252994" y="177421"/>
            <a:ext cx="8720920" cy="3384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83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15</a:t>
            </a:fld>
            <a:endParaRPr lang="pt-BR"/>
          </a:p>
        </p:txBody>
      </p:sp>
      <p:pic>
        <p:nvPicPr>
          <p:cNvPr id="2" name="Imagem 1"/>
          <p:cNvPicPr>
            <a:picLocks noChangeAspect="1"/>
          </p:cNvPicPr>
          <p:nvPr/>
        </p:nvPicPr>
        <p:blipFill rotWithShape="1">
          <a:blip r:embed="rId2"/>
          <a:srcRect l="22623" t="12605" r="18218" b="9970"/>
          <a:stretch/>
        </p:blipFill>
        <p:spPr>
          <a:xfrm>
            <a:off x="313898" y="382136"/>
            <a:ext cx="5912146" cy="4350249"/>
          </a:xfrm>
          <a:prstGeom prst="rect">
            <a:avLst/>
          </a:prstGeom>
        </p:spPr>
      </p:pic>
      <p:sp>
        <p:nvSpPr>
          <p:cNvPr id="3" name="CaixaDeTexto 2"/>
          <p:cNvSpPr txBox="1"/>
          <p:nvPr/>
        </p:nvSpPr>
        <p:spPr>
          <a:xfrm>
            <a:off x="6482687" y="2238238"/>
            <a:ext cx="2300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800" b="1" dirty="0" smtClean="0"/>
              <a:t>Geração de gráfico  </a:t>
            </a:r>
            <a:endParaRPr lang="pt-BR" sz="1800" b="1" dirty="0"/>
          </a:p>
        </p:txBody>
      </p:sp>
      <p:sp>
        <p:nvSpPr>
          <p:cNvPr id="6" name="Retângulo 5"/>
          <p:cNvSpPr/>
          <p:nvPr/>
        </p:nvSpPr>
        <p:spPr>
          <a:xfrm>
            <a:off x="696036" y="2210942"/>
            <a:ext cx="4053385" cy="12692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9726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16</a:t>
            </a:fld>
            <a:endParaRPr lang="pt-BR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 rotWithShape="1">
          <a:blip r:embed="rId2"/>
          <a:srcRect l="2904" t="478" r="25980" b="9596"/>
          <a:stretch/>
        </p:blipFill>
        <p:spPr>
          <a:xfrm>
            <a:off x="150125" y="164689"/>
            <a:ext cx="6810233" cy="484149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6823875" y="1978925"/>
            <a:ext cx="24293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800" b="1" dirty="0" smtClean="0"/>
              <a:t>Gráfico de pizza </a:t>
            </a:r>
            <a:endParaRPr lang="pt-BR" sz="1800" b="1" dirty="0"/>
          </a:p>
        </p:txBody>
      </p:sp>
    </p:spTree>
    <p:extLst>
      <p:ext uri="{BB962C8B-B14F-4D97-AF65-F5344CB8AC3E}">
        <p14:creationId xmlns:p14="http://schemas.microsoft.com/office/powerpoint/2010/main" val="42693397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Referências </a:t>
            </a:r>
            <a:endParaRPr lang="pt-BR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31075" y="968991"/>
            <a:ext cx="8451679" cy="4312693"/>
          </a:xfrm>
        </p:spPr>
        <p:txBody>
          <a:bodyPr/>
          <a:lstStyle/>
          <a:p>
            <a:pPr marL="336550" indent="-285750" algn="just">
              <a:buFont typeface="Courier New" panose="02070309020205020404" pitchFamily="49" charset="0"/>
              <a:buChar char="o"/>
            </a:pPr>
            <a:r>
              <a:rPr lang="pt-BR" sz="1600" dirty="0">
                <a:solidFill>
                  <a:schemeClr val="tx1"/>
                </a:solidFill>
              </a:rPr>
              <a:t>YOUNG, </a:t>
            </a:r>
            <a:r>
              <a:rPr lang="pt-BR" sz="1600" dirty="0" err="1">
                <a:solidFill>
                  <a:schemeClr val="tx1"/>
                </a:solidFill>
              </a:rPr>
              <a:t>Kimberly</a:t>
            </a:r>
            <a:r>
              <a:rPr lang="pt-BR" sz="1600" dirty="0">
                <a:solidFill>
                  <a:schemeClr val="tx1"/>
                </a:solidFill>
              </a:rPr>
              <a:t>; MORRISON, Helena. </a:t>
            </a:r>
            <a:r>
              <a:rPr lang="pt-BR" sz="1600" dirty="0" err="1">
                <a:solidFill>
                  <a:schemeClr val="tx1"/>
                </a:solidFill>
              </a:rPr>
              <a:t>Quantifying</a:t>
            </a:r>
            <a:r>
              <a:rPr lang="pt-BR" sz="1600" dirty="0">
                <a:solidFill>
                  <a:schemeClr val="tx1"/>
                </a:solidFill>
              </a:rPr>
              <a:t> </a:t>
            </a:r>
            <a:r>
              <a:rPr lang="pt-BR" sz="1600" dirty="0" err="1">
                <a:solidFill>
                  <a:schemeClr val="tx1"/>
                </a:solidFill>
              </a:rPr>
              <a:t>microglia</a:t>
            </a:r>
            <a:r>
              <a:rPr lang="pt-BR" sz="1600" dirty="0">
                <a:solidFill>
                  <a:schemeClr val="tx1"/>
                </a:solidFill>
              </a:rPr>
              <a:t> </a:t>
            </a:r>
            <a:r>
              <a:rPr lang="pt-BR" sz="1600" dirty="0" err="1">
                <a:solidFill>
                  <a:schemeClr val="tx1"/>
                </a:solidFill>
              </a:rPr>
              <a:t>morphology</a:t>
            </a:r>
            <a:r>
              <a:rPr lang="pt-BR" sz="1600" dirty="0">
                <a:solidFill>
                  <a:schemeClr val="tx1"/>
                </a:solidFill>
              </a:rPr>
              <a:t> </a:t>
            </a:r>
            <a:r>
              <a:rPr lang="pt-BR" sz="1600" dirty="0" err="1">
                <a:solidFill>
                  <a:schemeClr val="tx1"/>
                </a:solidFill>
              </a:rPr>
              <a:t>from</a:t>
            </a:r>
            <a:r>
              <a:rPr lang="pt-BR" sz="1600" dirty="0">
                <a:solidFill>
                  <a:schemeClr val="tx1"/>
                </a:solidFill>
              </a:rPr>
              <a:t> </a:t>
            </a:r>
            <a:r>
              <a:rPr lang="pt-BR" sz="1600" dirty="0" err="1">
                <a:solidFill>
                  <a:schemeClr val="tx1"/>
                </a:solidFill>
              </a:rPr>
              <a:t>photomicrographs</a:t>
            </a:r>
            <a:r>
              <a:rPr lang="pt-BR" sz="1600" dirty="0">
                <a:solidFill>
                  <a:schemeClr val="tx1"/>
                </a:solidFill>
              </a:rPr>
              <a:t> </a:t>
            </a:r>
            <a:r>
              <a:rPr lang="pt-BR" sz="1600" dirty="0" err="1">
                <a:solidFill>
                  <a:schemeClr val="tx1"/>
                </a:solidFill>
              </a:rPr>
              <a:t>of</a:t>
            </a:r>
            <a:r>
              <a:rPr lang="pt-BR" sz="1600" dirty="0">
                <a:solidFill>
                  <a:schemeClr val="tx1"/>
                </a:solidFill>
              </a:rPr>
              <a:t> </a:t>
            </a:r>
            <a:r>
              <a:rPr lang="pt-BR" sz="1600" dirty="0" err="1">
                <a:solidFill>
                  <a:schemeClr val="tx1"/>
                </a:solidFill>
              </a:rPr>
              <a:t>immunohistochemistry</a:t>
            </a:r>
            <a:r>
              <a:rPr lang="pt-BR" sz="1600" dirty="0">
                <a:solidFill>
                  <a:schemeClr val="tx1"/>
                </a:solidFill>
              </a:rPr>
              <a:t> </a:t>
            </a:r>
            <a:r>
              <a:rPr lang="pt-BR" sz="1600" dirty="0" err="1">
                <a:solidFill>
                  <a:schemeClr val="tx1"/>
                </a:solidFill>
              </a:rPr>
              <a:t>prepared</a:t>
            </a:r>
            <a:r>
              <a:rPr lang="pt-BR" sz="1600" dirty="0">
                <a:solidFill>
                  <a:schemeClr val="tx1"/>
                </a:solidFill>
              </a:rPr>
              <a:t> </a:t>
            </a:r>
            <a:r>
              <a:rPr lang="pt-BR" sz="1600" dirty="0" err="1">
                <a:solidFill>
                  <a:schemeClr val="tx1"/>
                </a:solidFill>
              </a:rPr>
              <a:t>tissue</a:t>
            </a:r>
            <a:r>
              <a:rPr lang="pt-BR" sz="1600" dirty="0">
                <a:solidFill>
                  <a:schemeClr val="tx1"/>
                </a:solidFill>
              </a:rPr>
              <a:t> </a:t>
            </a:r>
            <a:r>
              <a:rPr lang="pt-BR" sz="1600" dirty="0" err="1">
                <a:solidFill>
                  <a:schemeClr val="tx1"/>
                </a:solidFill>
              </a:rPr>
              <a:t>using</a:t>
            </a:r>
            <a:r>
              <a:rPr lang="pt-BR" sz="1600" dirty="0">
                <a:solidFill>
                  <a:schemeClr val="tx1"/>
                </a:solidFill>
              </a:rPr>
              <a:t> </a:t>
            </a:r>
            <a:r>
              <a:rPr lang="pt-BR" sz="1600" dirty="0" err="1">
                <a:solidFill>
                  <a:schemeClr val="tx1"/>
                </a:solidFill>
              </a:rPr>
              <a:t>ImageJ</a:t>
            </a:r>
            <a:r>
              <a:rPr lang="pt-BR" sz="1600" dirty="0">
                <a:solidFill>
                  <a:schemeClr val="tx1"/>
                </a:solidFill>
              </a:rPr>
              <a:t>.</a:t>
            </a:r>
            <a:r>
              <a:rPr lang="pt-BR" sz="1600" b="1" dirty="0">
                <a:solidFill>
                  <a:schemeClr val="tx1"/>
                </a:solidFill>
              </a:rPr>
              <a:t> </a:t>
            </a:r>
            <a:r>
              <a:rPr lang="pt-BR" sz="1600" b="1" dirty="0" err="1">
                <a:solidFill>
                  <a:schemeClr val="tx1"/>
                </a:solidFill>
              </a:rPr>
              <a:t>JoVE</a:t>
            </a:r>
            <a:r>
              <a:rPr lang="pt-BR" sz="1600" b="1" dirty="0">
                <a:solidFill>
                  <a:schemeClr val="tx1"/>
                </a:solidFill>
              </a:rPr>
              <a:t> (</a:t>
            </a:r>
            <a:r>
              <a:rPr lang="pt-BR" sz="1600" b="1" dirty="0" err="1">
                <a:solidFill>
                  <a:schemeClr val="tx1"/>
                </a:solidFill>
              </a:rPr>
              <a:t>Journal</a:t>
            </a:r>
            <a:r>
              <a:rPr lang="pt-BR" sz="1600" b="1" dirty="0">
                <a:solidFill>
                  <a:schemeClr val="tx1"/>
                </a:solidFill>
              </a:rPr>
              <a:t> </a:t>
            </a:r>
            <a:r>
              <a:rPr lang="pt-BR" sz="1600" b="1" dirty="0" err="1">
                <a:solidFill>
                  <a:schemeClr val="tx1"/>
                </a:solidFill>
              </a:rPr>
              <a:t>of</a:t>
            </a:r>
            <a:r>
              <a:rPr lang="pt-BR" sz="1600" b="1" dirty="0">
                <a:solidFill>
                  <a:schemeClr val="tx1"/>
                </a:solidFill>
              </a:rPr>
              <a:t> </a:t>
            </a:r>
            <a:r>
              <a:rPr lang="pt-BR" sz="1600" b="1" dirty="0" err="1">
                <a:solidFill>
                  <a:schemeClr val="tx1"/>
                </a:solidFill>
              </a:rPr>
              <a:t>Visualized</a:t>
            </a:r>
            <a:r>
              <a:rPr lang="pt-BR" sz="1600" b="1" dirty="0">
                <a:solidFill>
                  <a:schemeClr val="tx1"/>
                </a:solidFill>
              </a:rPr>
              <a:t> </a:t>
            </a:r>
            <a:r>
              <a:rPr lang="pt-BR" sz="1600" b="1" dirty="0" err="1">
                <a:solidFill>
                  <a:schemeClr val="tx1"/>
                </a:solidFill>
              </a:rPr>
              <a:t>Experiments</a:t>
            </a:r>
            <a:r>
              <a:rPr lang="pt-BR" sz="1600" b="1" dirty="0">
                <a:solidFill>
                  <a:schemeClr val="tx1"/>
                </a:solidFill>
              </a:rPr>
              <a:t>)</a:t>
            </a:r>
            <a:r>
              <a:rPr lang="pt-BR" sz="1600" dirty="0">
                <a:solidFill>
                  <a:schemeClr val="tx1"/>
                </a:solidFill>
              </a:rPr>
              <a:t>, n. 136, p. e57648, 2018.</a:t>
            </a:r>
          </a:p>
          <a:p>
            <a:pPr marL="336550" indent="-285750" algn="just">
              <a:buFont typeface="Courier New" panose="02070309020205020404" pitchFamily="49" charset="0"/>
              <a:buChar char="o"/>
            </a:pPr>
            <a:r>
              <a:rPr lang="pt-BR" sz="1600" dirty="0">
                <a:solidFill>
                  <a:schemeClr val="tx1"/>
                </a:solidFill>
              </a:rPr>
              <a:t>RAYMUNDO, Marcia </a:t>
            </a:r>
            <a:r>
              <a:rPr lang="pt-BR" sz="1600" dirty="0" err="1">
                <a:solidFill>
                  <a:schemeClr val="tx1"/>
                </a:solidFill>
              </a:rPr>
              <a:t>Mocellin</a:t>
            </a:r>
            <a:r>
              <a:rPr lang="pt-BR" sz="1600" dirty="0">
                <a:solidFill>
                  <a:schemeClr val="tx1"/>
                </a:solidFill>
              </a:rPr>
              <a:t>; GOLDIM, José Roberto. Ética da pesquisa em modelos animais. </a:t>
            </a:r>
            <a:r>
              <a:rPr lang="pt-BR" sz="1600" b="1" dirty="0">
                <a:solidFill>
                  <a:schemeClr val="tx1"/>
                </a:solidFill>
              </a:rPr>
              <a:t>revista Bioética</a:t>
            </a:r>
            <a:r>
              <a:rPr lang="pt-BR" sz="1600" dirty="0">
                <a:solidFill>
                  <a:schemeClr val="tx1"/>
                </a:solidFill>
              </a:rPr>
              <a:t>, v. 10, n. 1, 2009</a:t>
            </a:r>
            <a:r>
              <a:rPr lang="pt-BR" sz="1600" dirty="0" smtClean="0">
                <a:solidFill>
                  <a:schemeClr val="tx1"/>
                </a:solidFill>
              </a:rPr>
              <a:t>.</a:t>
            </a:r>
          </a:p>
          <a:p>
            <a:pPr marL="336550" indent="-285750" algn="just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</a:rPr>
              <a:t>EREIFEJ, E. S. Studying the glial cell response to biomaterials and surface topography </a:t>
            </a:r>
            <a:r>
              <a:rPr lang="en-US" sz="1600" dirty="0" smtClean="0">
                <a:solidFill>
                  <a:schemeClr val="tx1"/>
                </a:solidFill>
              </a:rPr>
              <a:t>for improving </a:t>
            </a:r>
            <a:r>
              <a:rPr lang="en-US" sz="1600" dirty="0">
                <a:solidFill>
                  <a:schemeClr val="tx1"/>
                </a:solidFill>
              </a:rPr>
              <a:t>the neural electrode interface. 2012</a:t>
            </a:r>
            <a:r>
              <a:rPr lang="en-US" sz="1600" dirty="0" smtClean="0">
                <a:solidFill>
                  <a:schemeClr val="tx1"/>
                </a:solidFill>
              </a:rPr>
              <a:t>.</a:t>
            </a:r>
          </a:p>
          <a:p>
            <a:pPr marL="336550" indent="-285750" algn="just">
              <a:buFont typeface="Courier New" panose="02070309020205020404" pitchFamily="49" charset="0"/>
              <a:buChar char="o"/>
            </a:pPr>
            <a:r>
              <a:rPr lang="en-US" sz="1600" dirty="0">
                <a:solidFill>
                  <a:schemeClr val="tx1"/>
                </a:solidFill>
              </a:rPr>
              <a:t>POLIKOV, V. S.; TRESCO, P. A.; REICHERT, W. M. Response of brain tissue </a:t>
            </a:r>
            <a:r>
              <a:rPr lang="en-US" sz="1600" dirty="0" smtClean="0">
                <a:solidFill>
                  <a:schemeClr val="tx1"/>
                </a:solidFill>
              </a:rPr>
              <a:t>to chronically </a:t>
            </a:r>
            <a:r>
              <a:rPr lang="en-US" sz="1600" dirty="0">
                <a:solidFill>
                  <a:schemeClr val="tx1"/>
                </a:solidFill>
              </a:rPr>
              <a:t>implanted neural electrodes. Journal of neuroscience methods, Elsevier, v. </a:t>
            </a:r>
            <a:r>
              <a:rPr lang="en-US" sz="1600" dirty="0" smtClean="0">
                <a:solidFill>
                  <a:schemeClr val="tx1"/>
                </a:solidFill>
              </a:rPr>
              <a:t>148, </a:t>
            </a:r>
            <a:r>
              <a:rPr lang="pt-BR" sz="1600" dirty="0" smtClean="0">
                <a:solidFill>
                  <a:schemeClr val="tx1"/>
                </a:solidFill>
              </a:rPr>
              <a:t>n</a:t>
            </a:r>
            <a:r>
              <a:rPr lang="pt-BR" sz="1600" dirty="0">
                <a:solidFill>
                  <a:schemeClr val="tx1"/>
                </a:solidFill>
              </a:rPr>
              <a:t>. 1, p. 1–18, 2005.</a:t>
            </a:r>
          </a:p>
          <a:p>
            <a:pPr marL="336550" indent="-285750" algn="just">
              <a:buFont typeface="Courier New" panose="02070309020205020404" pitchFamily="49" charset="0"/>
              <a:buChar char="o"/>
            </a:pPr>
            <a:r>
              <a:rPr lang="pt-BR" sz="1600" dirty="0">
                <a:solidFill>
                  <a:schemeClr val="tx1"/>
                </a:solidFill>
              </a:rPr>
              <a:t>PAIVA, </a:t>
            </a:r>
            <a:r>
              <a:rPr lang="pt-BR" sz="1600" dirty="0" err="1">
                <a:solidFill>
                  <a:schemeClr val="tx1"/>
                </a:solidFill>
              </a:rPr>
              <a:t>Geruza</a:t>
            </a:r>
            <a:r>
              <a:rPr lang="pt-BR" sz="1600" dirty="0">
                <a:solidFill>
                  <a:schemeClr val="tx1"/>
                </a:solidFill>
              </a:rPr>
              <a:t> </a:t>
            </a:r>
            <a:r>
              <a:rPr lang="pt-BR" sz="1600" dirty="0" err="1">
                <a:solidFill>
                  <a:schemeClr val="tx1"/>
                </a:solidFill>
              </a:rPr>
              <a:t>Olivieri</a:t>
            </a:r>
            <a:r>
              <a:rPr lang="pt-BR" sz="1600" dirty="0">
                <a:solidFill>
                  <a:schemeClr val="tx1"/>
                </a:solidFill>
              </a:rPr>
              <a:t> de et al. Estudo da expressão do canal para sódio dependente de voltagem nav1. 6 nas células esféricas e globulares em arbusto do núcleo coclear do sistema auditivo. 2011.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9991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55"/>
          <p:cNvSpPr txBox="1">
            <a:spLocks noGrp="1"/>
          </p:cNvSpPr>
          <p:nvPr>
            <p:ph type="sldNum" idx="12"/>
          </p:nvPr>
        </p:nvSpPr>
        <p:spPr>
          <a:xfrm>
            <a:off x="8782754" y="4868864"/>
            <a:ext cx="382321" cy="2746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C6263"/>
              </a:buClr>
              <a:buSzPts val="300"/>
              <a:buFont typeface="Calibri"/>
              <a:buNone/>
            </a:pPr>
            <a:fld id="{00000000-1234-1234-1234-123412341234}" type="slidenum">
              <a:rPr lang="pt-BR" b="1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b="1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CaixaDeTexto 2"/>
          <p:cNvSpPr txBox="1"/>
          <p:nvPr/>
        </p:nvSpPr>
        <p:spPr>
          <a:xfrm>
            <a:off x="1578414" y="1542206"/>
            <a:ext cx="588218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90000"/>
              </a:lnSpc>
              <a:buClr>
                <a:schemeClr val="dk1"/>
              </a:buClr>
              <a:buSzPts val="1800"/>
            </a:pPr>
            <a:r>
              <a:rPr lang="pt-BR" sz="8000" b="1" dirty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t>Obrigada!</a:t>
            </a:r>
          </a:p>
          <a:p>
            <a:pPr algn="ctr">
              <a:lnSpc>
                <a:spcPct val="90000"/>
              </a:lnSpc>
              <a:buClr>
                <a:schemeClr val="dk1"/>
              </a:buClr>
              <a:buSzPts val="1800"/>
            </a:pPr>
            <a:r>
              <a:rPr lang="pt-BR" sz="8000" dirty="0">
                <a:solidFill>
                  <a:schemeClr val="accent6"/>
                </a:solidFill>
              </a:rPr>
              <a:t/>
            </a:r>
            <a:br>
              <a:rPr lang="pt-BR" sz="8000" dirty="0">
                <a:solidFill>
                  <a:schemeClr val="accent6"/>
                </a:solidFill>
              </a:rPr>
            </a:br>
            <a:r>
              <a:rPr lang="pt-BR" sz="2000" b="1" dirty="0">
                <a:solidFill>
                  <a:srgbClr val="0C6263"/>
                </a:solidFill>
                <a:latin typeface="Calibri"/>
                <a:ea typeface="Calibri"/>
                <a:cs typeface="Calibri"/>
              </a:rPr>
              <a:t>larissa.silva@isd.org.br</a:t>
            </a:r>
            <a:endParaRPr lang="pt-BR" sz="2000" b="1" dirty="0">
              <a:solidFill>
                <a:srgbClr val="0C626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2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/>
          <a:srcRect l="33878" t="19844" r="7501" b="8878"/>
          <a:stretch/>
        </p:blipFill>
        <p:spPr>
          <a:xfrm>
            <a:off x="1424778" y="249381"/>
            <a:ext cx="6399042" cy="4374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7666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E5593005-0276-4FF5-BB4B-A2DC0830D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075" y="233006"/>
            <a:ext cx="6400800" cy="1314450"/>
          </a:xfrm>
        </p:spPr>
        <p:txBody>
          <a:bodyPr/>
          <a:lstStyle/>
          <a:p>
            <a:pPr marL="508000" indent="-457200">
              <a:buFont typeface="Arial" panose="020B0604020202020204" pitchFamily="34" charset="0"/>
              <a:buChar char="•"/>
            </a:pPr>
            <a:r>
              <a:rPr lang="pt-BR" dirty="0" smtClean="0"/>
              <a:t>Seleção do animal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0D52664-7DB5-401C-8054-5D8CA5E898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3</a:t>
            </a:fld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6951DC1-424D-46D8-9C33-7F8E81E21CF3}"/>
              </a:ext>
            </a:extLst>
          </p:cNvPr>
          <p:cNvSpPr txBox="1"/>
          <p:nvPr/>
        </p:nvSpPr>
        <p:spPr>
          <a:xfrm>
            <a:off x="5738822" y="4613941"/>
            <a:ext cx="370542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 smtClean="0"/>
              <a:t>(RAYMUNDO</a:t>
            </a:r>
            <a:r>
              <a:rPr lang="pt-BR" sz="800" dirty="0"/>
              <a:t>, Marcia </a:t>
            </a:r>
            <a:r>
              <a:rPr lang="pt-BR" sz="800" dirty="0" err="1"/>
              <a:t>Mocellin</a:t>
            </a:r>
            <a:r>
              <a:rPr lang="pt-BR" sz="800" dirty="0"/>
              <a:t>; GOLDIM, José </a:t>
            </a:r>
            <a:r>
              <a:rPr lang="pt-BR" sz="800" dirty="0" smtClean="0"/>
              <a:t>Roberto; 2009</a:t>
            </a:r>
            <a:r>
              <a:rPr lang="pt-BR" sz="800" dirty="0"/>
              <a:t>.</a:t>
            </a:r>
            <a:r>
              <a:rPr lang="pt-BR" sz="800" dirty="0" smtClean="0"/>
              <a:t>) </a:t>
            </a:r>
            <a:endParaRPr lang="pt-BR" sz="800" dirty="0"/>
          </a:p>
        </p:txBody>
      </p:sp>
      <p:pic>
        <p:nvPicPr>
          <p:cNvPr id="1026" name="Picture 2" descr="EFECADEPATOS | RATO DE LABORATÓRI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59391" y="1331142"/>
            <a:ext cx="2170914" cy="1465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us musculus – Wikipédia, a enciclopédia liv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05935" y="1331142"/>
            <a:ext cx="2302956" cy="1438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CaixaDeTexto 7"/>
          <p:cNvSpPr txBox="1"/>
          <p:nvPr/>
        </p:nvSpPr>
        <p:spPr>
          <a:xfrm>
            <a:off x="1937983" y="1064525"/>
            <a:ext cx="14057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Rato Wistar</a:t>
            </a:r>
            <a:endParaRPr lang="pt-BR" b="1" dirty="0"/>
          </a:p>
        </p:txBody>
      </p:sp>
      <p:sp>
        <p:nvSpPr>
          <p:cNvPr id="10" name="CaixaDeTexto 9"/>
          <p:cNvSpPr txBox="1"/>
          <p:nvPr/>
        </p:nvSpPr>
        <p:spPr>
          <a:xfrm>
            <a:off x="5254390" y="1037229"/>
            <a:ext cx="137842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Camundongo</a:t>
            </a:r>
            <a:endParaRPr lang="pt-BR" b="1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3872670" y="2856364"/>
            <a:ext cx="723331" cy="319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 smtClean="0"/>
              <a:t>Sagui</a:t>
            </a:r>
            <a:endParaRPr lang="pt-BR" b="1" dirty="0"/>
          </a:p>
        </p:txBody>
      </p:sp>
      <p:sp>
        <p:nvSpPr>
          <p:cNvPr id="12" name="CaixaDeTexto 11"/>
          <p:cNvSpPr txBox="1"/>
          <p:nvPr/>
        </p:nvSpPr>
        <p:spPr>
          <a:xfrm>
            <a:off x="1446670" y="2769586"/>
            <a:ext cx="221093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/>
              <a:t>Fonte: https://efecadepatos.com.br/?p=8252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4751712" y="2730914"/>
            <a:ext cx="2454308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 smtClean="0"/>
              <a:t>Fonte: https</a:t>
            </a:r>
            <a:r>
              <a:rPr lang="pt-BR" sz="800" dirty="0"/>
              <a:t>://pt.wikipedia.org/wiki/Mus_musculus</a:t>
            </a:r>
          </a:p>
        </p:txBody>
      </p:sp>
      <p:pic>
        <p:nvPicPr>
          <p:cNvPr id="1036" name="Picture 12" descr="https://www.infoescola.com/wp-content/uploads/2018/03/sagui-de-tufos-brancos_790108426-1000x667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5435" y="3154578"/>
            <a:ext cx="3248167" cy="14808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CaixaDeTexto 12"/>
          <p:cNvSpPr txBox="1"/>
          <p:nvPr/>
        </p:nvSpPr>
        <p:spPr>
          <a:xfrm>
            <a:off x="3084409" y="4591058"/>
            <a:ext cx="2620372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/>
              <a:t>Fonte: https://</a:t>
            </a:r>
            <a:r>
              <a:rPr lang="pt-BR" sz="800" dirty="0" smtClean="0"/>
              <a:t>www.infoescola.com/mamiferos/sagui</a:t>
            </a:r>
            <a:r>
              <a:rPr lang="pt-BR" sz="8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2112851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8" grpId="1"/>
      <p:bldP spid="10" grpId="0"/>
      <p:bldP spid="11" grpId="0"/>
      <p:bldP spid="12" grpId="0"/>
      <p:bldP spid="18" grpId="0"/>
      <p:bldP spid="1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E5593005-0276-4FF5-BB4B-A2DC0830D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075" y="233006"/>
            <a:ext cx="6400800" cy="1314450"/>
          </a:xfrm>
        </p:spPr>
        <p:txBody>
          <a:bodyPr/>
          <a:lstStyle/>
          <a:p>
            <a:pPr marL="508000" indent="-457200">
              <a:buFont typeface="Arial" panose="020B0604020202020204" pitchFamily="34" charset="0"/>
              <a:buChar char="•"/>
            </a:pPr>
            <a:r>
              <a:rPr lang="pt-BR" dirty="0" smtClean="0"/>
              <a:t>Cirurgia estereotáxica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0D52664-7DB5-401C-8054-5D8CA5E898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4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951DC1-424D-46D8-9C33-7F8E81E21CF3}"/>
              </a:ext>
            </a:extLst>
          </p:cNvPr>
          <p:cNvSpPr txBox="1"/>
          <p:nvPr/>
        </p:nvSpPr>
        <p:spPr>
          <a:xfrm>
            <a:off x="559558" y="4476466"/>
            <a:ext cx="339829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800" dirty="0" smtClean="0"/>
              <a:t>(</a:t>
            </a:r>
            <a:r>
              <a:rPr lang="pt-BR" sz="800" dirty="0" smtClean="0"/>
              <a:t>ANDREOLI</a:t>
            </a:r>
            <a:r>
              <a:rPr lang="pt-BR" sz="800" dirty="0"/>
              <a:t>, Lorena; SIMPLÍCIO, </a:t>
            </a:r>
            <a:r>
              <a:rPr lang="pt-BR" sz="800" dirty="0" err="1"/>
              <a:t>Hougelle</a:t>
            </a:r>
            <a:r>
              <a:rPr lang="pt-BR" sz="800" dirty="0"/>
              <a:t>; MORYA, </a:t>
            </a:r>
            <a:r>
              <a:rPr lang="pt-BR" sz="800" dirty="0" smtClean="0"/>
              <a:t>Edgard; </a:t>
            </a:r>
            <a:r>
              <a:rPr lang="pt-BR" sz="800" dirty="0"/>
              <a:t>2018.</a:t>
            </a:r>
            <a:r>
              <a:rPr lang="pt-BR" sz="800" dirty="0" smtClean="0"/>
              <a:t>) </a:t>
            </a:r>
            <a:endParaRPr lang="pt-BR" sz="8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736979" y="1173704"/>
            <a:ext cx="322087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Se trata de uma forma de intervenção cirúrgica que </a:t>
            </a:r>
            <a:r>
              <a:rPr lang="pt-BR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utiliza 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um sistema de coordenadas para localizar pequenas estruturas no cérebro. </a:t>
            </a:r>
            <a:endParaRPr lang="pt-BR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just">
              <a:buClr>
                <a:schemeClr val="accent6"/>
              </a:buClr>
              <a:buFont typeface="Wingdings" panose="05000000000000000000" pitchFamily="2" charset="2"/>
              <a:buChar char="Ø"/>
            </a:pPr>
            <a:endParaRPr lang="pt-BR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Clr>
                <a:schemeClr val="accent6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pt-BR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Os 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animais </a:t>
            </a:r>
            <a:r>
              <a:rPr lang="pt-BR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são anestesiados 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e posicionado no aparelho </a:t>
            </a:r>
            <a:r>
              <a:rPr lang="pt-BR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estereotáxico</a:t>
            </a: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r>
              <a:rPr lang="pt-BR" dirty="0">
                <a:latin typeface="Arial" panose="020B0604020202020204" pitchFamily="34" charset="0"/>
                <a:cs typeface="Arial" panose="020B0604020202020204" pitchFamily="34" charset="0"/>
              </a:rPr>
              <a:t> </a:t>
            </a:r>
          </a:p>
        </p:txBody>
      </p:sp>
      <p:pic>
        <p:nvPicPr>
          <p:cNvPr id="2050" name="Picture 2" descr="Animais com suas cabeças fixadas no estereotáxico no término da cirurgia (Fonte: Arquivo Pessoal)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7111" y="1173704"/>
            <a:ext cx="3137367" cy="31631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aixaDeTexto 9"/>
          <p:cNvSpPr txBox="1"/>
          <p:nvPr/>
        </p:nvSpPr>
        <p:spPr>
          <a:xfrm>
            <a:off x="5568290" y="4326666"/>
            <a:ext cx="285238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/>
              <a:t>Fonte: https://www.researchgate.net/figure/Figura-2-Animais-com-suas-cabecas-fixadas-no-estereotaxico-no-termino-da-cirurgia_fig9_332056574</a:t>
            </a:r>
          </a:p>
        </p:txBody>
      </p:sp>
    </p:spTree>
    <p:extLst>
      <p:ext uri="{BB962C8B-B14F-4D97-AF65-F5344CB8AC3E}">
        <p14:creationId xmlns:p14="http://schemas.microsoft.com/office/powerpoint/2010/main" val="32500073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E5593005-0276-4FF5-BB4B-A2DC0830D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075" y="233006"/>
            <a:ext cx="6400800" cy="1314450"/>
          </a:xfrm>
        </p:spPr>
        <p:txBody>
          <a:bodyPr/>
          <a:lstStyle/>
          <a:p>
            <a:pPr marL="508000" indent="-457200">
              <a:buFont typeface="Arial" panose="020B0604020202020204" pitchFamily="34" charset="0"/>
              <a:buChar char="•"/>
            </a:pPr>
            <a:r>
              <a:rPr lang="pt-BR" dirty="0" smtClean="0"/>
              <a:t>Preparo do tecido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0D52664-7DB5-401C-8054-5D8CA5E898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5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951DC1-424D-46D8-9C33-7F8E81E21CF3}"/>
              </a:ext>
            </a:extLst>
          </p:cNvPr>
          <p:cNvSpPr txBox="1"/>
          <p:nvPr/>
        </p:nvSpPr>
        <p:spPr>
          <a:xfrm>
            <a:off x="5841247" y="4462818"/>
            <a:ext cx="33300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 smtClean="0"/>
              <a:t>(YOUNG</a:t>
            </a:r>
            <a:r>
              <a:rPr lang="pt-BR" sz="800" dirty="0"/>
              <a:t>, </a:t>
            </a:r>
            <a:r>
              <a:rPr lang="pt-BR" sz="800" dirty="0" err="1"/>
              <a:t>Kimberly</a:t>
            </a:r>
            <a:r>
              <a:rPr lang="pt-BR" sz="800" dirty="0"/>
              <a:t>; MORRISON, </a:t>
            </a:r>
            <a:r>
              <a:rPr lang="pt-BR" sz="800" dirty="0" smtClean="0"/>
              <a:t>Helena; </a:t>
            </a:r>
            <a:r>
              <a:rPr lang="pt-BR" sz="800" dirty="0"/>
              <a:t>2018</a:t>
            </a:r>
            <a:r>
              <a:rPr lang="pt-BR" sz="800" dirty="0" smtClean="0"/>
              <a:t>.)</a:t>
            </a:r>
            <a:endParaRPr lang="pt-BR" sz="8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736979" y="1224290"/>
            <a:ext cx="773828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pt-BR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Remoção dos cérebros;</a:t>
            </a:r>
          </a:p>
          <a:p>
            <a:pPr marL="285750" indent="-285750">
              <a:buClr>
                <a:schemeClr val="accent6"/>
              </a:buClr>
              <a:buFont typeface="Wingdings" panose="05000000000000000000" pitchFamily="2" charset="2"/>
              <a:buChar char="Ø"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pt-BR" sz="1800" dirty="0">
                <a:latin typeface="Arial" panose="020B0604020202020204" pitchFamily="34" charset="0"/>
                <a:cs typeface="Arial" panose="020B0604020202020204" pitchFamily="34" charset="0"/>
              </a:rPr>
              <a:t>Corte o tecido cerebral para a espessura de seção </a:t>
            </a:r>
            <a:r>
              <a:rPr lang="pt-BR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desejada;</a:t>
            </a:r>
          </a:p>
          <a:p>
            <a:pPr marL="285750" indent="-285750">
              <a:buClr>
                <a:schemeClr val="accent6"/>
              </a:buClr>
              <a:buFont typeface="Wingdings" panose="05000000000000000000" pitchFamily="2" charset="2"/>
              <a:buChar char="Ø"/>
            </a:pP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pt-BR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Perfusão;</a:t>
            </a:r>
          </a:p>
          <a:p>
            <a:pPr marL="285750" indent="-285750">
              <a:buClr>
                <a:schemeClr val="accent6"/>
              </a:buClr>
              <a:buFont typeface="Wingdings" panose="05000000000000000000" pitchFamily="2" charset="2"/>
              <a:buChar char="Ø"/>
            </a:pPr>
            <a:endParaRPr lang="pt-BR" sz="18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pt-BR" sz="1800" dirty="0" smtClean="0">
                <a:latin typeface="Arial" panose="020B0604020202020204" pitchFamily="34" charset="0"/>
                <a:cs typeface="Arial" panose="020B0604020202020204" pitchFamily="34" charset="0"/>
              </a:rPr>
              <a:t>Eutanásia.</a:t>
            </a:r>
            <a:endParaRPr lang="pt-BR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10330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E5593005-0276-4FF5-BB4B-A2DC0830D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075" y="233006"/>
            <a:ext cx="6400800" cy="1314450"/>
          </a:xfrm>
        </p:spPr>
        <p:txBody>
          <a:bodyPr/>
          <a:lstStyle/>
          <a:p>
            <a:pPr marL="508000" indent="-457200">
              <a:buFont typeface="Arial" panose="020B0604020202020204" pitchFamily="34" charset="0"/>
              <a:buChar char="•"/>
            </a:pPr>
            <a:r>
              <a:rPr lang="pt-BR" dirty="0" smtClean="0"/>
              <a:t>Marcação 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0D52664-7DB5-401C-8054-5D8CA5E898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6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951DC1-424D-46D8-9C33-7F8E81E21CF3}"/>
              </a:ext>
            </a:extLst>
          </p:cNvPr>
          <p:cNvSpPr txBox="1"/>
          <p:nvPr/>
        </p:nvSpPr>
        <p:spPr>
          <a:xfrm>
            <a:off x="6119953" y="4511588"/>
            <a:ext cx="2662801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00" dirty="0" smtClean="0"/>
              <a:t>(PAIVA</a:t>
            </a:r>
            <a:r>
              <a:rPr lang="pt-BR" sz="800" dirty="0"/>
              <a:t>, </a:t>
            </a:r>
            <a:r>
              <a:rPr lang="pt-BR" sz="800" dirty="0" err="1"/>
              <a:t>Geruza</a:t>
            </a:r>
            <a:r>
              <a:rPr lang="pt-BR" sz="800" dirty="0"/>
              <a:t> </a:t>
            </a:r>
            <a:r>
              <a:rPr lang="pt-BR" sz="800" dirty="0" err="1"/>
              <a:t>Olivieri</a:t>
            </a:r>
            <a:r>
              <a:rPr lang="pt-BR" sz="800" dirty="0"/>
              <a:t> de et al</a:t>
            </a:r>
            <a:r>
              <a:rPr lang="pt-BR" sz="800" dirty="0" smtClean="0"/>
              <a:t>.; </a:t>
            </a:r>
            <a:r>
              <a:rPr lang="pt-BR" sz="800" dirty="0"/>
              <a:t>2011</a:t>
            </a:r>
            <a:r>
              <a:rPr lang="pt-BR" sz="800" dirty="0" smtClean="0"/>
              <a:t>.)</a:t>
            </a:r>
            <a:endParaRPr lang="pt-BR" sz="800" dirty="0"/>
          </a:p>
        </p:txBody>
      </p:sp>
      <p:sp>
        <p:nvSpPr>
          <p:cNvPr id="10" name="CaixaDeTexto 9"/>
          <p:cNvSpPr txBox="1"/>
          <p:nvPr/>
        </p:nvSpPr>
        <p:spPr>
          <a:xfrm>
            <a:off x="832514" y="1285846"/>
            <a:ext cx="28387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pt-BR" sz="1800" dirty="0" err="1" smtClean="0"/>
              <a:t>Imunoflorescência</a:t>
            </a:r>
            <a:r>
              <a:rPr lang="pt-BR" sz="1800" dirty="0" smtClean="0"/>
              <a:t>;</a:t>
            </a:r>
            <a:endParaRPr lang="pt-BR" sz="1800" dirty="0" smtClean="0"/>
          </a:p>
        </p:txBody>
      </p:sp>
      <p:pic>
        <p:nvPicPr>
          <p:cNvPr id="3074" name="Picture 2" descr="Monitoring Astrocyte Reactivity and Proliferation in Vitro Under  Ischemic-Like Conditions | Protocol (Translated to Portuguese)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9997" y="890231"/>
            <a:ext cx="2663756" cy="2416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Franz Nissl (1860-1919), noted neuropsychiatrist and neuropathologist,  staining the neuron, but not limiting i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611" y="2368283"/>
            <a:ext cx="2655864" cy="2124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CaixaDeTexto 10"/>
          <p:cNvSpPr txBox="1"/>
          <p:nvPr/>
        </p:nvSpPr>
        <p:spPr>
          <a:xfrm>
            <a:off x="5486398" y="3289108"/>
            <a:ext cx="27704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 smtClean="0"/>
              <a:t>Fonte: </a:t>
            </a:r>
            <a:r>
              <a:rPr lang="pt-BR" sz="800" dirty="0" smtClean="0">
                <a:latin typeface="Arial" panose="020B0604020202020204" pitchFamily="34" charset="0"/>
                <a:cs typeface="Arial" panose="020B0604020202020204" pitchFamily="34" charset="0"/>
              </a:rPr>
              <a:t>thtps</a:t>
            </a:r>
            <a:r>
              <a:rPr lang="pt-BR" sz="800" dirty="0">
                <a:latin typeface="Arial" panose="020B0604020202020204" pitchFamily="34" charset="0"/>
                <a:cs typeface="Arial" panose="020B0604020202020204" pitchFamily="34" charset="0"/>
              </a:rPr>
              <a:t>://images.app.goo.gl/73fVV2mHE5iQnfjTA</a:t>
            </a:r>
          </a:p>
        </p:txBody>
      </p:sp>
      <p:sp>
        <p:nvSpPr>
          <p:cNvPr id="12" name="CaixaDeTexto 11"/>
          <p:cNvSpPr txBox="1"/>
          <p:nvPr/>
        </p:nvSpPr>
        <p:spPr>
          <a:xfrm>
            <a:off x="832515" y="4492975"/>
            <a:ext cx="283873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/>
              <a:t>Fonte: https://images.app.goo.gl/gPRZ7Qb4FYqG87cS8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820881" y="1776847"/>
            <a:ext cx="32271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pt-BR" sz="1800" dirty="0"/>
              <a:t>Colocação de </a:t>
            </a:r>
            <a:r>
              <a:rPr lang="pt-BR" sz="1800" dirty="0" err="1"/>
              <a:t>Nissl</a:t>
            </a:r>
            <a:r>
              <a:rPr lang="pt-BR" sz="1800" dirty="0"/>
              <a:t>.</a:t>
            </a:r>
          </a:p>
          <a:p>
            <a:endParaRPr lang="pt-BR" sz="1800" dirty="0"/>
          </a:p>
        </p:txBody>
      </p:sp>
    </p:spTree>
    <p:extLst>
      <p:ext uri="{BB962C8B-B14F-4D97-AF65-F5344CB8AC3E}">
        <p14:creationId xmlns:p14="http://schemas.microsoft.com/office/powerpoint/2010/main" val="1266678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E5593005-0276-4FF5-BB4B-A2DC0830D6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31075" y="233006"/>
            <a:ext cx="6400800" cy="1314450"/>
          </a:xfrm>
        </p:spPr>
        <p:txBody>
          <a:bodyPr/>
          <a:lstStyle/>
          <a:p>
            <a:pPr marL="508000" indent="-457200">
              <a:buFont typeface="Arial" panose="020B0604020202020204" pitchFamily="34" charset="0"/>
              <a:buChar char="•"/>
            </a:pPr>
            <a:r>
              <a:rPr lang="pt-BR" dirty="0" smtClean="0"/>
              <a:t>Microscopia</a:t>
            </a:r>
            <a:endParaRPr lang="pt-BR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0D52664-7DB5-401C-8054-5D8CA5E898A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7</a:t>
            </a:fld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6951DC1-424D-46D8-9C33-7F8E81E21CF3}"/>
              </a:ext>
            </a:extLst>
          </p:cNvPr>
          <p:cNvSpPr txBox="1"/>
          <p:nvPr/>
        </p:nvSpPr>
        <p:spPr>
          <a:xfrm>
            <a:off x="647184" y="4623178"/>
            <a:ext cx="4347897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a-DK" sz="800" dirty="0" smtClean="0"/>
              <a:t>(EREIFEJ</a:t>
            </a:r>
            <a:r>
              <a:rPr lang="da-DK" sz="800" dirty="0"/>
              <a:t>, 2012; POLIKOV et al., 2005; RIO-HORTEGA, </a:t>
            </a:r>
            <a:r>
              <a:rPr lang="da-DK" sz="800" dirty="0" smtClean="0"/>
              <a:t>1919</a:t>
            </a:r>
            <a:r>
              <a:rPr lang="da-DK" sz="800" dirty="0" smtClean="0"/>
              <a:t>)</a:t>
            </a:r>
            <a:endParaRPr lang="pt-BR" sz="8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614149" y="1228300"/>
            <a:ext cx="83251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6"/>
              </a:buClr>
              <a:buFont typeface="Wingdings" panose="05000000000000000000" pitchFamily="2" charset="2"/>
              <a:buChar char="Ø"/>
            </a:pPr>
            <a:r>
              <a:rPr lang="pt-BR" sz="1800" dirty="0" smtClean="0"/>
              <a:t>A microscopia é realizada para analisar o tecido e suas respectivas células. </a:t>
            </a:r>
          </a:p>
        </p:txBody>
      </p:sp>
      <p:sp>
        <p:nvSpPr>
          <p:cNvPr id="10" name="CaixaDeTexto 9"/>
          <p:cNvSpPr txBox="1"/>
          <p:nvPr/>
        </p:nvSpPr>
        <p:spPr>
          <a:xfrm>
            <a:off x="614149" y="2074460"/>
            <a:ext cx="2456597" cy="940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93700" indent="-342900" algn="just">
              <a:lnSpc>
                <a:spcPct val="90000"/>
              </a:lnSpc>
              <a:spcBef>
                <a:spcPts val="1000"/>
              </a:spcBef>
              <a:buClr>
                <a:srgbClr val="0C6263"/>
              </a:buClr>
              <a:buSzPts val="3200"/>
              <a:buFont typeface="Courier New" panose="02070309020205020404" pitchFamily="49" charset="0"/>
              <a:buChar char="o"/>
            </a:pPr>
            <a:r>
              <a:rPr lang="pt-BR" sz="2000" dirty="0" smtClean="0">
                <a:solidFill>
                  <a:srgbClr val="075555"/>
                </a:solidFill>
                <a:latin typeface="Calibri"/>
                <a:ea typeface="Calibri"/>
                <a:cs typeface="Calibri"/>
                <a:sym typeface="Calibri"/>
              </a:rPr>
              <a:t>Micróglia</a:t>
            </a:r>
            <a:endParaRPr lang="pt-BR" sz="2000" dirty="0">
              <a:solidFill>
                <a:srgbClr val="07555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50800" algn="just">
              <a:lnSpc>
                <a:spcPct val="90000"/>
              </a:lnSpc>
              <a:spcBef>
                <a:spcPts val="1000"/>
              </a:spcBef>
              <a:buClr>
                <a:srgbClr val="0C6263"/>
              </a:buClr>
              <a:buSzPts val="3200"/>
            </a:pPr>
            <a:endParaRPr lang="pt-BR" sz="3200" dirty="0">
              <a:solidFill>
                <a:srgbClr val="07555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74" r="2815" b="36296"/>
          <a:stretch/>
        </p:blipFill>
        <p:spPr>
          <a:xfrm>
            <a:off x="6007672" y="1774211"/>
            <a:ext cx="2624213" cy="2245594"/>
          </a:xfrm>
          <a:prstGeom prst="rect">
            <a:avLst/>
          </a:prstGeom>
        </p:spPr>
      </p:pic>
      <p:sp>
        <p:nvSpPr>
          <p:cNvPr id="12" name="Retângulo 11"/>
          <p:cNvSpPr/>
          <p:nvPr/>
        </p:nvSpPr>
        <p:spPr>
          <a:xfrm>
            <a:off x="6265612" y="4069235"/>
            <a:ext cx="1771639" cy="21544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800" dirty="0"/>
              <a:t>Fonte: </a:t>
            </a:r>
            <a:r>
              <a:rPr lang="pt-BR" sz="800" dirty="0">
                <a:latin typeface="LMRoman10-Regular"/>
              </a:rPr>
              <a:t>Criado com BioRender.com</a:t>
            </a:r>
            <a:endParaRPr lang="pt-BR" sz="800" dirty="0"/>
          </a:p>
        </p:txBody>
      </p:sp>
      <p:sp>
        <p:nvSpPr>
          <p:cNvPr id="13" name="Retângulo 12"/>
          <p:cNvSpPr/>
          <p:nvPr/>
        </p:nvSpPr>
        <p:spPr>
          <a:xfrm>
            <a:off x="620968" y="2496317"/>
            <a:ext cx="4572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pPr marL="285750" indent="-285750"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pt-BR" dirty="0"/>
              <a:t>Inicialmente descrita por </a:t>
            </a:r>
            <a:r>
              <a:rPr lang="pt-BR" dirty="0" err="1"/>
              <a:t>Pío</a:t>
            </a:r>
            <a:r>
              <a:rPr lang="pt-BR" dirty="0"/>
              <a:t> </a:t>
            </a:r>
            <a:r>
              <a:rPr lang="pt-BR" dirty="0" err="1"/>
              <a:t>del</a:t>
            </a:r>
            <a:r>
              <a:rPr lang="pt-BR" dirty="0"/>
              <a:t> </a:t>
            </a:r>
            <a:r>
              <a:rPr lang="pt-BR" dirty="0" err="1"/>
              <a:t>Río-Hortega</a:t>
            </a:r>
            <a:r>
              <a:rPr lang="pt-BR" dirty="0"/>
              <a:t> em 1919;</a:t>
            </a:r>
          </a:p>
          <a:p>
            <a:endParaRPr lang="pt-BR" dirty="0"/>
          </a:p>
          <a:p>
            <a:pPr marL="285750" indent="-285750"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pt-BR" dirty="0" smtClean="0"/>
              <a:t>Principal célula envolvida na resposta Neuroinflamatória;</a:t>
            </a:r>
          </a:p>
          <a:p>
            <a:endParaRPr lang="pt-BR" dirty="0" smtClean="0"/>
          </a:p>
          <a:p>
            <a:pPr marL="285750" indent="-285750"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pt-BR" dirty="0" smtClean="0"/>
              <a:t>Liberação </a:t>
            </a:r>
            <a:r>
              <a:rPr lang="pt-BR" dirty="0"/>
              <a:t>de fatores tróficos e anti-inflamatórios;</a:t>
            </a:r>
          </a:p>
          <a:p>
            <a:endParaRPr lang="pt-BR" dirty="0"/>
          </a:p>
          <a:p>
            <a:pPr marL="285750" indent="-285750">
              <a:buClr>
                <a:schemeClr val="accent6"/>
              </a:buClr>
              <a:buFont typeface="Courier New" panose="02070309020205020404" pitchFamily="49" charset="0"/>
              <a:buChar char="o"/>
            </a:pPr>
            <a:r>
              <a:rPr lang="pt-BR" dirty="0"/>
              <a:t>Inativas: ramificada.</a:t>
            </a:r>
          </a:p>
        </p:txBody>
      </p:sp>
    </p:spTree>
    <p:extLst>
      <p:ext uri="{BB962C8B-B14F-4D97-AF65-F5344CB8AC3E}">
        <p14:creationId xmlns:p14="http://schemas.microsoft.com/office/powerpoint/2010/main" val="14894764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003B38-90A2-4FFA-9265-5AC3C9C8A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31474" y="124691"/>
            <a:ext cx="2048443" cy="602673"/>
          </a:xfrm>
        </p:spPr>
        <p:txBody>
          <a:bodyPr/>
          <a:lstStyle/>
          <a:p>
            <a:pPr algn="ctr"/>
            <a:r>
              <a:rPr lang="pt-BR" sz="3600" dirty="0" smtClean="0"/>
              <a:t>CÓDIGO</a:t>
            </a:r>
            <a:endParaRPr lang="pt-BR" sz="3600" dirty="0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A0B411F-9F00-407E-B48F-4A80594E7B6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8</a:t>
            </a:fld>
            <a:endParaRPr lang="pt-BR"/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 rotWithShape="1">
          <a:blip r:embed="rId2"/>
          <a:srcRect l="17094" t="4255" r="52810" b="39421"/>
          <a:stretch/>
        </p:blipFill>
        <p:spPr>
          <a:xfrm>
            <a:off x="343618" y="727364"/>
            <a:ext cx="3644492" cy="3834727"/>
          </a:xfrm>
          <a:prstGeom prst="rect">
            <a:avLst/>
          </a:prstGeom>
        </p:spPr>
      </p:pic>
      <p:cxnSp>
        <p:nvCxnSpPr>
          <p:cNvPr id="13" name="Conector de Seta Reta 12"/>
          <p:cNvCxnSpPr/>
          <p:nvPr/>
        </p:nvCxnSpPr>
        <p:spPr>
          <a:xfrm>
            <a:off x="3455581" y="1786270"/>
            <a:ext cx="1233377" cy="0"/>
          </a:xfrm>
          <a:prstGeom prst="straightConnector1">
            <a:avLst/>
          </a:prstGeom>
          <a:ln w="762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ector de Seta Reta 13"/>
          <p:cNvCxnSpPr/>
          <p:nvPr/>
        </p:nvCxnSpPr>
        <p:spPr>
          <a:xfrm>
            <a:off x="3455581" y="3565452"/>
            <a:ext cx="1233377" cy="0"/>
          </a:xfrm>
          <a:prstGeom prst="straightConnector1">
            <a:avLst/>
          </a:prstGeom>
          <a:ln w="76200">
            <a:solidFill>
              <a:schemeClr val="bg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CaixaDeTexto 14"/>
          <p:cNvSpPr txBox="1"/>
          <p:nvPr/>
        </p:nvSpPr>
        <p:spPr>
          <a:xfrm>
            <a:off x="4844953" y="1610437"/>
            <a:ext cx="352112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b="1" dirty="0" smtClean="0"/>
              <a:t>Importação de bibliotecas </a:t>
            </a:r>
            <a:endParaRPr lang="pt-BR" sz="1600" b="1" dirty="0"/>
          </a:p>
        </p:txBody>
      </p:sp>
      <p:sp>
        <p:nvSpPr>
          <p:cNvPr id="16" name="CaixaDeTexto 15"/>
          <p:cNvSpPr txBox="1"/>
          <p:nvPr/>
        </p:nvSpPr>
        <p:spPr>
          <a:xfrm>
            <a:off x="4571993" y="3384645"/>
            <a:ext cx="35211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b="1" dirty="0"/>
              <a:t>Importação de formatação de texto para Negrito </a:t>
            </a:r>
          </a:p>
        </p:txBody>
      </p:sp>
    </p:spTree>
    <p:extLst>
      <p:ext uri="{BB962C8B-B14F-4D97-AF65-F5344CB8AC3E}">
        <p14:creationId xmlns:p14="http://schemas.microsoft.com/office/powerpoint/2010/main" val="2023252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Número de Slide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 smtClean="0"/>
              <a:t>9</a:t>
            </a:fld>
            <a:endParaRPr lang="pt-BR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 rotWithShape="1">
          <a:blip r:embed="rId2"/>
          <a:srcRect l="20744" t="33594" r="10448" b="25127"/>
          <a:stretch/>
        </p:blipFill>
        <p:spPr>
          <a:xfrm>
            <a:off x="147394" y="233916"/>
            <a:ext cx="8826520" cy="2977116"/>
          </a:xfrm>
          <a:prstGeom prst="rect">
            <a:avLst/>
          </a:prstGeom>
        </p:spPr>
      </p:pic>
      <p:sp>
        <p:nvSpPr>
          <p:cNvPr id="6" name="CaixaDeTexto 5"/>
          <p:cNvSpPr txBox="1"/>
          <p:nvPr/>
        </p:nvSpPr>
        <p:spPr>
          <a:xfrm>
            <a:off x="382137" y="3357349"/>
            <a:ext cx="5049672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lnSpc>
                <a:spcPct val="90000"/>
              </a:lnSpc>
              <a:buClr>
                <a:srgbClr val="0C6263"/>
              </a:buClr>
              <a:buSzPts val="4000"/>
              <a:buFont typeface="Arial" panose="020B0604020202020204" pitchFamily="34" charset="0"/>
              <a:buChar char="•"/>
            </a:pPr>
            <a:r>
              <a:rPr lang="pt-BR" sz="2000" b="1" dirty="0">
                <a:solidFill>
                  <a:srgbClr val="0C6263"/>
                </a:solidFill>
                <a:latin typeface="Calibri"/>
                <a:ea typeface="Calibri"/>
                <a:cs typeface="Calibri"/>
                <a:sym typeface="Calibri"/>
              </a:rPr>
              <a:t>Estruturas utilizadas: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pt-BR" sz="1800" dirty="0" smtClean="0"/>
              <a:t>Entrada e saída de dados;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pt-BR" sz="1800" dirty="0" smtClean="0"/>
              <a:t>Decisão;</a:t>
            </a:r>
          </a:p>
          <a:p>
            <a:pPr marL="285750" indent="-285750" algn="just">
              <a:buFont typeface="Wingdings" panose="05000000000000000000" pitchFamily="2" charset="2"/>
              <a:buChar char="Ø"/>
            </a:pPr>
            <a:r>
              <a:rPr lang="pt-BR" sz="1800" dirty="0" smtClean="0"/>
              <a:t>Função.</a:t>
            </a:r>
          </a:p>
          <a:p>
            <a:pPr algn="just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49315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1294</TotalTime>
  <Words>322</Words>
  <Application>Microsoft Office PowerPoint</Application>
  <PresentationFormat>Apresentação na tela (16:9)</PresentationFormat>
  <Paragraphs>87</Paragraphs>
  <Slides>18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18</vt:i4>
      </vt:variant>
    </vt:vector>
  </HeadingPairs>
  <TitlesOfParts>
    <vt:vector size="24" baseType="lpstr">
      <vt:lpstr>Wingdings</vt:lpstr>
      <vt:lpstr>LMRoman10-Regular</vt:lpstr>
      <vt:lpstr>Calibri</vt:lpstr>
      <vt:lpstr>Courier New</vt:lpstr>
      <vt:lpstr>Arial</vt:lpstr>
      <vt:lpstr>Tema do Office</vt:lpstr>
      <vt:lpstr>Protocolo de processamento histológico e análise quantitativa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CÓDIGO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Referências 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Como fazer um artigo cientifico?</dc:title>
  <dc:creator>Vitor Leandro da Cunha</dc:creator>
  <cp:lastModifiedBy>ACER</cp:lastModifiedBy>
  <cp:revision>201</cp:revision>
  <dcterms:modified xsi:type="dcterms:W3CDTF">2020-09-23T21:19:20Z</dcterms:modified>
</cp:coreProperties>
</file>